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9" r:id="rId5"/>
    <p:sldId id="336" r:id="rId6"/>
    <p:sldId id="257" r:id="rId7"/>
    <p:sldId id="337" r:id="rId8"/>
    <p:sldId id="256" r:id="rId9"/>
    <p:sldId id="258" r:id="rId10"/>
    <p:sldId id="339" r:id="rId11"/>
    <p:sldId id="334" r:id="rId12"/>
    <p:sldId id="33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A40308-34E1-033E-CD61-0FB5049A507E}" name="Lucy Parker" initials="LP" userId="S::lparker@youngliving.com::933e35ea-24b3-4afe-9bd8-92f8e454b2c4" providerId="AD"/>
  <p188:author id="{BE262F57-412D-788F-06A4-2B800708B5F6}" name="Daniel Muñoz" initials="DM" userId="Daniel Muñoz" providerId="None"/>
  <p188:author id="{F07DF861-444F-B3F5-B708-3076E8DD8BE7}" name="Nick Bushby" initials="" userId="S::nbushby@youngliving.com::5241344d-0ecf-4a66-adf6-a6fbc1c6c08d" providerId="AD"/>
  <p188:author id="{C3985E64-2648-6662-296C-9ED382CBEB5E}" name="Olga Kazi" initials="OK" userId="S::okazi@youngliving.com::0412faf9-cb1b-45c2-88ca-a53c22abfd24" providerId="AD"/>
  <p188:author id="{B57A9386-572D-2FA8-55C3-D503D9C1C602}" name="Mahlee DCastro" initials="MD" userId="S::mdcastro@youngliving.com::e25e7abc-a631-41e8-bd1a-4293feaf397c" providerId="AD"/>
  <p188:author id="{D78C2D97-0124-A98E-7392-601ACA47E30E}" name="Jasdeep Hunjan" initials="" userId="S::jhunjan@youngliving.com::8c10e5c7-66c6-4526-acad-de0e3c28f595" providerId="AD"/>
  <p188:author id="{4CFB38C2-D751-D1B4-0CDA-7E33A106951B}" name="Vladimira Soja" initials="VS" userId="S::vsoja@youngliving.com::797021a8-e315-4fae-b1b4-530e7ef7693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18056"/>
    <a:srgbClr val="AE622B"/>
    <a:srgbClr val="E4CAAF"/>
    <a:srgbClr val="984141"/>
    <a:srgbClr val="F6F4EA"/>
    <a:srgbClr val="046A38"/>
    <a:srgbClr val="288984"/>
    <a:srgbClr val="F77A26"/>
    <a:srgbClr val="CEE6EE"/>
    <a:srgbClr val="FFF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C5E26-8E50-984D-A7A9-6E9B4B81FFBA}" v="1" dt="2025-09-11T11:04:58.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9"/>
    <p:restoredTop sz="94770"/>
  </p:normalViewPr>
  <p:slideViewPr>
    <p:cSldViewPr snapToGrid="0">
      <p:cViewPr varScale="1">
        <p:scale>
          <a:sx n="118" d="100"/>
          <a:sy n="118"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esske" userId="S::ahesske@youngliving.com::18cd0de4-608f-41dc-b4cf-cc86e9d00738" providerId="AD" clId="Web-{7568CF4D-D9AE-761F-B567-5748E2A6BE0A}"/>
    <pc:docChg chg="modSld">
      <pc:chgData name="Anna Hesske" userId="S::ahesske@youngliving.com::18cd0de4-608f-41dc-b4cf-cc86e9d00738" providerId="AD" clId="Web-{7568CF4D-D9AE-761F-B567-5748E2A6BE0A}" dt="2025-09-04T09:50:20.827" v="229"/>
      <pc:docMkLst>
        <pc:docMk/>
      </pc:docMkLst>
      <pc:sldChg chg="modSp">
        <pc:chgData name="Anna Hesske" userId="S::ahesske@youngliving.com::18cd0de4-608f-41dc-b4cf-cc86e9d00738" providerId="AD" clId="Web-{7568CF4D-D9AE-761F-B567-5748E2A6BE0A}" dt="2025-09-04T09:49:51.466" v="227" actId="20577"/>
        <pc:sldMkLst>
          <pc:docMk/>
          <pc:sldMk cId="784018332" sldId="256"/>
        </pc:sldMkLst>
        <pc:spChg chg="mod">
          <ac:chgData name="Anna Hesske" userId="S::ahesske@youngliving.com::18cd0de4-608f-41dc-b4cf-cc86e9d00738" providerId="AD" clId="Web-{7568CF4D-D9AE-761F-B567-5748E2A6BE0A}" dt="2025-09-04T09:49:51.466" v="227" actId="20577"/>
          <ac:spMkLst>
            <pc:docMk/>
            <pc:sldMk cId="784018332" sldId="256"/>
            <ac:spMk id="6" creationId="{7B21B311-365F-A4CE-40BC-10A63E95F17B}"/>
          </ac:spMkLst>
        </pc:spChg>
      </pc:sldChg>
      <pc:sldChg chg="modNotes">
        <pc:chgData name="Anna Hesske" userId="S::ahesske@youngliving.com::18cd0de4-608f-41dc-b4cf-cc86e9d00738" providerId="AD" clId="Web-{7568CF4D-D9AE-761F-B567-5748E2A6BE0A}" dt="2025-09-04T09:50:20.827" v="229"/>
        <pc:sldMkLst>
          <pc:docMk/>
          <pc:sldMk cId="3079166729" sldId="258"/>
        </pc:sldMkLst>
      </pc:sldChg>
      <pc:sldChg chg="modSp modNotes">
        <pc:chgData name="Anna Hesske" userId="S::ahesske@youngliving.com::18cd0de4-608f-41dc-b4cf-cc86e9d00738" providerId="AD" clId="Web-{7568CF4D-D9AE-761F-B567-5748E2A6BE0A}" dt="2025-09-04T09:47:16.563" v="114"/>
        <pc:sldMkLst>
          <pc:docMk/>
          <pc:sldMk cId="2492482825" sldId="337"/>
        </pc:sldMkLst>
        <pc:spChg chg="mod">
          <ac:chgData name="Anna Hesske" userId="S::ahesske@youngliving.com::18cd0de4-608f-41dc-b4cf-cc86e9d00738" providerId="AD" clId="Web-{7568CF4D-D9AE-761F-B567-5748E2A6BE0A}" dt="2025-09-04T09:46:18.855" v="73" actId="20577"/>
          <ac:spMkLst>
            <pc:docMk/>
            <pc:sldMk cId="2492482825" sldId="337"/>
            <ac:spMk id="47" creationId="{F4D98CD6-9E3A-A7DB-8A35-23D4E49D46BF}"/>
          </ac:spMkLst>
        </pc:spChg>
      </pc:sldChg>
    </pc:docChg>
  </pc:docChgLst>
  <pc:docChgLst>
    <pc:chgData name="Lucy Parker" userId="S::lparker@youngliving.com::933e35ea-24b3-4afe-9bd8-92f8e454b2c4" providerId="AD" clId="Web-{0ADC8473-48B5-5515-18FE-B81D24EBB299}"/>
    <pc:docChg chg="mod addSld modSld sldOrd">
      <pc:chgData name="Lucy Parker" userId="S::lparker@youngliving.com::933e35ea-24b3-4afe-9bd8-92f8e454b2c4" providerId="AD" clId="Web-{0ADC8473-48B5-5515-18FE-B81D24EBB299}" dt="2025-06-05T13:23:19.847" v="79" actId="20577"/>
      <pc:docMkLst>
        <pc:docMk/>
      </pc:docMkLst>
      <pc:sldChg chg="addSp modSp add ord replId">
        <pc:chgData name="Lucy Parker" userId="S::lparker@youngliving.com::933e35ea-24b3-4afe-9bd8-92f8e454b2c4" providerId="AD" clId="Web-{0ADC8473-48B5-5515-18FE-B81D24EBB299}" dt="2025-06-05T13:23:19.847" v="79" actId="20577"/>
        <pc:sldMkLst>
          <pc:docMk/>
          <pc:sldMk cId="2844918905" sldId="335"/>
        </pc:sldMkLst>
      </pc:sldChg>
    </pc:docChg>
  </pc:docChgLst>
  <pc:docChgLst>
    <pc:chgData name="Kim van Kreij" userId="S::kkreij@youngliving.com::90c3cf90-f85c-449d-bf63-b0fe65ada762" providerId="AD" clId="Web-{81210757-F698-0074-01CC-81BAD339C708}"/>
    <pc:docChg chg="modSld">
      <pc:chgData name="Kim van Kreij" userId="S::kkreij@youngliving.com::90c3cf90-f85c-449d-bf63-b0fe65ada762" providerId="AD" clId="Web-{81210757-F698-0074-01CC-81BAD339C708}" dt="2025-06-06T09:21:58.320" v="85"/>
      <pc:docMkLst>
        <pc:docMk/>
      </pc:docMkLst>
      <pc:sldChg chg="modSp modCm">
        <pc:chgData name="Kim van Kreij" userId="S::kkreij@youngliving.com::90c3cf90-f85c-449d-bf63-b0fe65ada762" providerId="AD" clId="Web-{81210757-F698-0074-01CC-81BAD339C708}" dt="2025-06-06T09:21:58.320" v="85"/>
        <pc:sldMkLst>
          <pc:docMk/>
          <pc:sldMk cId="2844918905" sldId="335"/>
        </pc:sldMkLst>
        <pc:extLst>
          <p:ext xmlns:p="http://schemas.openxmlformats.org/presentationml/2006/main" uri="{D6D511B9-2390-475A-947B-AFAB55BFBCF1}">
            <pc226:cmChg xmlns:pc226="http://schemas.microsoft.com/office/powerpoint/2022/06/main/command" chg="mod">
              <pc226:chgData name="Kim van Kreij" userId="S::kkreij@youngliving.com::90c3cf90-f85c-449d-bf63-b0fe65ada762" providerId="AD" clId="Web-{81210757-F698-0074-01CC-81BAD339C708}" dt="2025-06-06T09:21:29.413" v="72"/>
              <pc2:cmMkLst xmlns:pc2="http://schemas.microsoft.com/office/powerpoint/2019/9/main/command">
                <pc:docMk/>
                <pc:sldMk cId="2844918905" sldId="335"/>
                <pc2:cmMk id="{81304A76-A3C6-4154-89D4-BBAABC2F7DBB}"/>
              </pc2:cmMkLst>
            </pc226:cmChg>
          </p:ext>
        </pc:extLst>
      </pc:sldChg>
    </pc:docChg>
  </pc:docChgLst>
  <pc:docChgLst>
    <pc:chgData name="Mahlee DCastro" userId="S::mdcastro@youngliving.com::e25e7abc-a631-41e8-bd1a-4293feaf397c" providerId="AD" clId="Web-{47D74ED2-E7CD-293A-3B99-A98FAD427242}"/>
    <pc:docChg chg="modSld">
      <pc:chgData name="Mahlee DCastro" userId="S::mdcastro@youngliving.com::e25e7abc-a631-41e8-bd1a-4293feaf397c" providerId="AD" clId="Web-{47D74ED2-E7CD-293A-3B99-A98FAD427242}" dt="2025-06-05T13:49:37.961" v="1"/>
      <pc:docMkLst>
        <pc:docMk/>
      </pc:docMkLst>
      <pc:sldChg chg="addSp delSp">
        <pc:chgData name="Mahlee DCastro" userId="S::mdcastro@youngliving.com::e25e7abc-a631-41e8-bd1a-4293feaf397c" providerId="AD" clId="Web-{47D74ED2-E7CD-293A-3B99-A98FAD427242}" dt="2025-06-05T13:49:37.961" v="1"/>
        <pc:sldMkLst>
          <pc:docMk/>
          <pc:sldMk cId="2844918905" sldId="335"/>
        </pc:sldMkLst>
      </pc:sldChg>
    </pc:docChg>
  </pc:docChgLst>
  <pc:docChgLst>
    <pc:chgData name="Nick Bushby" userId="S::nbushby@youngliving.com::5241344d-0ecf-4a66-adf6-a6fbc1c6c08d" providerId="AD" clId="Web-{E5B35CC1-19D6-0903-E0BF-FA36C7425558}"/>
    <pc:docChg chg="modSld">
      <pc:chgData name="Nick Bushby" userId="S::nbushby@youngliving.com::5241344d-0ecf-4a66-adf6-a6fbc1c6c08d" providerId="AD" clId="Web-{E5B35CC1-19D6-0903-E0BF-FA36C7425558}" dt="2025-03-31T09:26:03.534" v="21" actId="20577"/>
      <pc:docMkLst>
        <pc:docMk/>
      </pc:docMkLst>
      <pc:sldChg chg="modSp">
        <pc:chgData name="Nick Bushby" userId="S::nbushby@youngliving.com::5241344d-0ecf-4a66-adf6-a6fbc1c6c08d" providerId="AD" clId="Web-{E5B35CC1-19D6-0903-E0BF-FA36C7425558}" dt="2025-03-31T09:26:03.534" v="21" actId="20577"/>
        <pc:sldMkLst>
          <pc:docMk/>
          <pc:sldMk cId="3248919540" sldId="335"/>
        </pc:sldMkLst>
      </pc:sldChg>
    </pc:docChg>
  </pc:docChgLst>
  <pc:docChgLst>
    <pc:chgData name="Angela Berry" userId="d9a56e52-4d41-4273-a1ee-406c1323f21c" providerId="ADAL" clId="{4B99862A-BE0A-C84F-8CCE-14C85B871E78}"/>
    <pc:docChg chg="modSld">
      <pc:chgData name="Angela Berry" userId="d9a56e52-4d41-4273-a1ee-406c1323f21c" providerId="ADAL" clId="{4B99862A-BE0A-C84F-8CCE-14C85B871E78}" dt="2025-06-23T10:51:52.213" v="7" actId="1367"/>
      <pc:docMkLst>
        <pc:docMk/>
      </pc:docMkLst>
      <pc:sldChg chg="modSp mod">
        <pc:chgData name="Angela Berry" userId="d9a56e52-4d41-4273-a1ee-406c1323f21c" providerId="ADAL" clId="{4B99862A-BE0A-C84F-8CCE-14C85B871E78}" dt="2025-06-23T10:38:39.622" v="5" actId="20577"/>
        <pc:sldMkLst>
          <pc:docMk/>
          <pc:sldMk cId="784018332" sldId="256"/>
        </pc:sldMkLst>
      </pc:sldChg>
      <pc:sldChg chg="modSp">
        <pc:chgData name="Angela Berry" userId="d9a56e52-4d41-4273-a1ee-406c1323f21c" providerId="ADAL" clId="{4B99862A-BE0A-C84F-8CCE-14C85B871E78}" dt="2025-06-23T10:51:52.213" v="7" actId="1367"/>
        <pc:sldMkLst>
          <pc:docMk/>
          <pc:sldMk cId="3886725249" sldId="259"/>
        </pc:sldMkLst>
      </pc:sldChg>
    </pc:docChg>
  </pc:docChgLst>
  <pc:docChgLst>
    <pc:chgData name="Jasdeep Hunjan" userId="S::jhunjan@youngliving.com::8c10e5c7-66c6-4526-acad-de0e3c28f595" providerId="AD" clId="Web-{F56645C6-AFC1-A11B-B989-3D43E5822D00}"/>
    <pc:docChg chg="modSld">
      <pc:chgData name="Jasdeep Hunjan" userId="S::jhunjan@youngliving.com::8c10e5c7-66c6-4526-acad-de0e3c28f595" providerId="AD" clId="Web-{F56645C6-AFC1-A11B-B989-3D43E5822D00}" dt="2025-06-06T12:42:30.374" v="1" actId="20577"/>
      <pc:docMkLst>
        <pc:docMk/>
      </pc:docMkLst>
      <pc:sldChg chg="modSp">
        <pc:chgData name="Jasdeep Hunjan" userId="S::jhunjan@youngliving.com::8c10e5c7-66c6-4526-acad-de0e3c28f595" providerId="AD" clId="Web-{F56645C6-AFC1-A11B-B989-3D43E5822D00}" dt="2025-06-06T12:42:30.374" v="1" actId="20577"/>
        <pc:sldMkLst>
          <pc:docMk/>
          <pc:sldMk cId="1486435829" sldId="260"/>
        </pc:sldMkLst>
      </pc:sldChg>
    </pc:docChg>
  </pc:docChgLst>
  <pc:docChgLst>
    <pc:chgData name="Jasdeep Hunjan" userId="S::jhunjan@youngliving.com::8c10e5c7-66c6-4526-acad-de0e3c28f595" providerId="AD" clId="Web-{5B1F4E2B-E7AA-78E4-BCC7-323E1654C29E}"/>
    <pc:docChg chg="modSld">
      <pc:chgData name="Jasdeep Hunjan" userId="S::jhunjan@youngliving.com::8c10e5c7-66c6-4526-acad-de0e3c28f595" providerId="AD" clId="Web-{5B1F4E2B-E7AA-78E4-BCC7-323E1654C29E}" dt="2025-06-06T14:24:28.632" v="1"/>
      <pc:docMkLst>
        <pc:docMk/>
      </pc:docMkLst>
      <pc:sldChg chg="mod modShow">
        <pc:chgData name="Jasdeep Hunjan" userId="S::jhunjan@youngliving.com::8c10e5c7-66c6-4526-acad-de0e3c28f595" providerId="AD" clId="Web-{5B1F4E2B-E7AA-78E4-BCC7-323E1654C29E}" dt="2025-06-06T14:24:28.632" v="1"/>
        <pc:sldMkLst>
          <pc:docMk/>
          <pc:sldMk cId="2844918905" sldId="335"/>
        </pc:sldMkLst>
      </pc:sldChg>
    </pc:docChg>
  </pc:docChgLst>
  <pc:docChgLst>
    <pc:chgData name="Jasdeep Hunjan" userId="S::jhunjan@youngliving.com::8c10e5c7-66c6-4526-acad-de0e3c28f595" providerId="AD" clId="Web-{FA436DE9-A305-79EA-C029-33DF9A31AA2A}"/>
    <pc:docChg chg="modSld">
      <pc:chgData name="Jasdeep Hunjan" userId="S::jhunjan@youngliving.com::8c10e5c7-66c6-4526-acad-de0e3c28f595" providerId="AD" clId="Web-{FA436DE9-A305-79EA-C029-33DF9A31AA2A}" dt="2025-06-05T15:30:06.578" v="155"/>
      <pc:docMkLst>
        <pc:docMk/>
      </pc:docMkLst>
      <pc:sldChg chg="modSp modCm">
        <pc:chgData name="Jasdeep Hunjan" userId="S::jhunjan@youngliving.com::8c10e5c7-66c6-4526-acad-de0e3c28f595" providerId="AD" clId="Web-{FA436DE9-A305-79EA-C029-33DF9A31AA2A}" dt="2025-06-05T15:30:06.578" v="155"/>
        <pc:sldMkLst>
          <pc:docMk/>
          <pc:sldMk cId="2844918905" sldId="335"/>
        </pc:sldMkLst>
        <pc:extLst>
          <p:ext xmlns:p="http://schemas.openxmlformats.org/presentationml/2006/main" uri="{D6D511B9-2390-475A-947B-AFAB55BFBCF1}">
            <pc226:cmChg xmlns:pc226="http://schemas.microsoft.com/office/powerpoint/2022/06/main/command" chg="mod">
              <pc226:chgData name="Jasdeep Hunjan" userId="S::jhunjan@youngliving.com::8c10e5c7-66c6-4526-acad-de0e3c28f595" providerId="AD" clId="Web-{FA436DE9-A305-79EA-C029-33DF9A31AA2A}" dt="2025-06-05T14:10:04.927" v="40"/>
              <pc2:cmMkLst xmlns:pc2="http://schemas.microsoft.com/office/powerpoint/2019/9/main/command">
                <pc:docMk/>
                <pc:sldMk cId="2844918905" sldId="335"/>
                <pc2:cmMk id="{81304A76-A3C6-4154-89D4-BBAABC2F7DBB}"/>
              </pc2:cmMkLst>
            </pc226:cmChg>
          </p:ext>
        </pc:extLst>
      </pc:sldChg>
    </pc:docChg>
  </pc:docChgLst>
  <pc:docChgLst>
    <pc:chgData name="Angela Berry" userId="d9a56e52-4d41-4273-a1ee-406c1323f21c" providerId="ADAL" clId="{04262772-D9ED-50A8-8A73-9925BD99B529}"/>
    <pc:docChg chg="addSld delSld modSld">
      <pc:chgData name="Angela Berry" userId="d9a56e52-4d41-4273-a1ee-406c1323f21c" providerId="ADAL" clId="{04262772-D9ED-50A8-8A73-9925BD99B529}" dt="2025-09-11T11:05:00.612" v="3" actId="2696"/>
      <pc:docMkLst>
        <pc:docMk/>
      </pc:docMkLst>
      <pc:sldChg chg="modSp mod">
        <pc:chgData name="Angela Berry" userId="d9a56e52-4d41-4273-a1ee-406c1323f21c" providerId="ADAL" clId="{04262772-D9ED-50A8-8A73-9925BD99B529}" dt="2025-09-10T15:46:47.386" v="1" actId="1076"/>
        <pc:sldMkLst>
          <pc:docMk/>
          <pc:sldMk cId="784018332" sldId="256"/>
        </pc:sldMkLst>
        <pc:spChg chg="mod">
          <ac:chgData name="Angela Berry" userId="d9a56e52-4d41-4273-a1ee-406c1323f21c" providerId="ADAL" clId="{04262772-D9ED-50A8-8A73-9925BD99B529}" dt="2025-09-10T15:46:47.386" v="1" actId="1076"/>
          <ac:spMkLst>
            <pc:docMk/>
            <pc:sldMk cId="784018332" sldId="256"/>
            <ac:spMk id="9" creationId="{B0790B40-487F-2763-F524-3E982C53663E}"/>
          </ac:spMkLst>
        </pc:spChg>
      </pc:sldChg>
      <pc:sldChg chg="add del">
        <pc:chgData name="Angela Berry" userId="d9a56e52-4d41-4273-a1ee-406c1323f21c" providerId="ADAL" clId="{04262772-D9ED-50A8-8A73-9925BD99B529}" dt="2025-09-11T11:05:00.612" v="3" actId="2696"/>
        <pc:sldMkLst>
          <pc:docMk/>
          <pc:sldMk cId="1193132693" sldId="338"/>
        </pc:sldMkLst>
      </pc:sldChg>
      <pc:sldChg chg="add">
        <pc:chgData name="Angela Berry" userId="d9a56e52-4d41-4273-a1ee-406c1323f21c" providerId="ADAL" clId="{04262772-D9ED-50A8-8A73-9925BD99B529}" dt="2025-09-11T11:04:58.915" v="2"/>
        <pc:sldMkLst>
          <pc:docMk/>
          <pc:sldMk cId="1134695652" sldId="339"/>
        </pc:sldMkLst>
      </pc:sldChg>
    </pc:docChg>
  </pc:docChgLst>
  <pc:docChgLst>
    <pc:chgData name="Siyabulela Dhlamini" userId="S::sdhlamini@youngliving.com::95ee18de-ac3b-4ba8-aee2-91777a10718b" providerId="AD" clId="Web-{CB92D8D5-AA38-F385-BD08-B0140724991B}"/>
    <pc:docChg chg="modSld">
      <pc:chgData name="Siyabulela Dhlamini" userId="S::sdhlamini@youngliving.com::95ee18de-ac3b-4ba8-aee2-91777a10718b" providerId="AD" clId="Web-{CB92D8D5-AA38-F385-BD08-B0140724991B}" dt="2025-04-10T15:43:57.382" v="0" actId="1076"/>
      <pc:docMkLst>
        <pc:docMk/>
      </pc:docMkLst>
      <pc:sldChg chg="modSp">
        <pc:chgData name="Siyabulela Dhlamini" userId="S::sdhlamini@youngliving.com::95ee18de-ac3b-4ba8-aee2-91777a10718b" providerId="AD" clId="Web-{CB92D8D5-AA38-F385-BD08-B0140724991B}" dt="2025-04-10T15:43:57.382" v="0" actId="1076"/>
        <pc:sldMkLst>
          <pc:docMk/>
          <pc:sldMk cId="3886725249" sldId="259"/>
        </pc:sldMkLst>
      </pc:sldChg>
    </pc:docChg>
  </pc:docChgLst>
  <pc:docChgLst>
    <pc:chgData name="Nick Bushby" userId="S::nbushby@youngliving.com::5241344d-0ecf-4a66-adf6-a6fbc1c6c08d" providerId="AD" clId="Web-{15695FDB-A4B5-27B1-4847-3D3A163497A1}"/>
    <pc:docChg chg="modSld">
      <pc:chgData name="Nick Bushby" userId="S::nbushby@youngliving.com::5241344d-0ecf-4a66-adf6-a6fbc1c6c08d" providerId="AD" clId="Web-{15695FDB-A4B5-27B1-4847-3D3A163497A1}" dt="2025-06-06T12:05:07.775" v="1" actId="1076"/>
      <pc:docMkLst>
        <pc:docMk/>
      </pc:docMkLst>
      <pc:sldChg chg="modSp">
        <pc:chgData name="Nick Bushby" userId="S::nbushby@youngliving.com::5241344d-0ecf-4a66-adf6-a6fbc1c6c08d" providerId="AD" clId="Web-{15695FDB-A4B5-27B1-4847-3D3A163497A1}" dt="2025-06-06T12:05:07.775" v="1" actId="1076"/>
        <pc:sldMkLst>
          <pc:docMk/>
          <pc:sldMk cId="2782836023" sldId="257"/>
        </pc:sldMkLst>
      </pc:sldChg>
    </pc:docChg>
  </pc:docChgLst>
  <pc:docChgLst>
    <pc:chgData name="Jasdeep Hunjan" userId="S::jhunjan@youngliving.com::8c10e5c7-66c6-4526-acad-de0e3c28f595" providerId="AD" clId="Web-{39E76DAD-CD3E-4C48-1683-7AA7BF7926D7}"/>
    <pc:docChg chg="modSld">
      <pc:chgData name="Jasdeep Hunjan" userId="S::jhunjan@youngliving.com::8c10e5c7-66c6-4526-acad-de0e3c28f595" providerId="AD" clId="Web-{39E76DAD-CD3E-4C48-1683-7AA7BF7926D7}" dt="2025-06-06T10:57:03.670" v="9" actId="20577"/>
      <pc:docMkLst>
        <pc:docMk/>
      </pc:docMkLst>
      <pc:sldChg chg="modSp">
        <pc:chgData name="Jasdeep Hunjan" userId="S::jhunjan@youngliving.com::8c10e5c7-66c6-4526-acad-de0e3c28f595" providerId="AD" clId="Web-{39E76DAD-CD3E-4C48-1683-7AA7BF7926D7}" dt="2025-06-06T10:57:03.670" v="9" actId="20577"/>
        <pc:sldMkLst>
          <pc:docMk/>
          <pc:sldMk cId="1486435829" sldId="260"/>
        </pc:sldMkLst>
      </pc:sldChg>
    </pc:docChg>
  </pc:docChgLst>
  <pc:docChgLst>
    <pc:chgData name="Nick Bushby" userId="S::nbushby@youngliving.com::5241344d-0ecf-4a66-adf6-a6fbc1c6c08d" providerId="AD" clId="Web-{F28C7B05-5CB2-80F9-C9D5-F439D88E8113}"/>
    <pc:docChg chg="modSld">
      <pc:chgData name="Nick Bushby" userId="S::nbushby@youngliving.com::5241344d-0ecf-4a66-adf6-a6fbc1c6c08d" providerId="AD" clId="Web-{F28C7B05-5CB2-80F9-C9D5-F439D88E8113}" dt="2025-04-01T10:29:12.214" v="3" actId="20577"/>
      <pc:docMkLst>
        <pc:docMk/>
      </pc:docMkLst>
      <pc:sldChg chg="modSp">
        <pc:chgData name="Nick Bushby" userId="S::nbushby@youngliving.com::5241344d-0ecf-4a66-adf6-a6fbc1c6c08d" providerId="AD" clId="Web-{F28C7B05-5CB2-80F9-C9D5-F439D88E8113}" dt="2025-04-01T10:29:12.214" v="3" actId="20577"/>
        <pc:sldMkLst>
          <pc:docMk/>
          <pc:sldMk cId="3248919540" sldId="335"/>
        </pc:sldMkLst>
      </pc:sldChg>
    </pc:docChg>
  </pc:docChgLst>
  <pc:docChgLst>
    <pc:chgData name="Nick Bushby" userId="5241344d-0ecf-4a66-adf6-a6fbc1c6c08d" providerId="ADAL" clId="{3D7DD7EF-F6A8-4248-ACE4-B6E5B4DB3045}"/>
    <pc:docChg chg="modSld">
      <pc:chgData name="Nick Bushby" userId="5241344d-0ecf-4a66-adf6-a6fbc1c6c08d" providerId="ADAL" clId="{3D7DD7EF-F6A8-4248-ACE4-B6E5B4DB3045}" dt="2025-03-31T09:27:26.395" v="11" actId="13926"/>
      <pc:docMkLst>
        <pc:docMk/>
      </pc:docMkLst>
      <pc:sldChg chg="modSp mod">
        <pc:chgData name="Nick Bushby" userId="5241344d-0ecf-4a66-adf6-a6fbc1c6c08d" providerId="ADAL" clId="{3D7DD7EF-F6A8-4248-ACE4-B6E5B4DB3045}" dt="2025-03-31T09:27:26.395" v="11" actId="13926"/>
        <pc:sldMkLst>
          <pc:docMk/>
          <pc:sldMk cId="3248919540" sldId="335"/>
        </pc:sldMkLst>
      </pc:sldChg>
    </pc:docChg>
  </pc:docChgLst>
  <pc:docChgLst>
    <pc:chgData name="Mahlee DCastro" userId="e25e7abc-a631-41e8-bd1a-4293feaf397c" providerId="ADAL" clId="{395F20A0-88D9-5549-9D9C-42B1064BE529}"/>
    <pc:docChg chg="undo custSel modSld">
      <pc:chgData name="Mahlee DCastro" userId="e25e7abc-a631-41e8-bd1a-4293feaf397c" providerId="ADAL" clId="{395F20A0-88D9-5549-9D9C-42B1064BE529}" dt="2025-08-08T09:37:34.479" v="861" actId="1035"/>
      <pc:docMkLst>
        <pc:docMk/>
      </pc:docMkLst>
      <pc:sldChg chg="addSp delSp modSp mod">
        <pc:chgData name="Mahlee DCastro" userId="e25e7abc-a631-41e8-bd1a-4293feaf397c" providerId="ADAL" clId="{395F20A0-88D9-5549-9D9C-42B1064BE529}" dt="2025-08-08T09:36:28.863" v="830" actId="1035"/>
        <pc:sldMkLst>
          <pc:docMk/>
          <pc:sldMk cId="784018332" sldId="256"/>
        </pc:sldMkLst>
      </pc:sldChg>
      <pc:sldChg chg="addSp delSp modSp mod">
        <pc:chgData name="Mahlee DCastro" userId="e25e7abc-a631-41e8-bd1a-4293feaf397c" providerId="ADAL" clId="{395F20A0-88D9-5549-9D9C-42B1064BE529}" dt="2025-08-08T09:30:59.865" v="742" actId="1035"/>
        <pc:sldMkLst>
          <pc:docMk/>
          <pc:sldMk cId="2782836023" sldId="257"/>
        </pc:sldMkLst>
      </pc:sldChg>
      <pc:sldChg chg="addSp delSp modSp mod">
        <pc:chgData name="Mahlee DCastro" userId="e25e7abc-a631-41e8-bd1a-4293feaf397c" providerId="ADAL" clId="{395F20A0-88D9-5549-9D9C-42B1064BE529}" dt="2025-08-08T09:28:28.384" v="722" actId="1076"/>
        <pc:sldMkLst>
          <pc:docMk/>
          <pc:sldMk cId="3079166729" sldId="258"/>
        </pc:sldMkLst>
      </pc:sldChg>
      <pc:sldChg chg="addSp delSp modSp mod">
        <pc:chgData name="Mahlee DCastro" userId="e25e7abc-a631-41e8-bd1a-4293feaf397c" providerId="ADAL" clId="{395F20A0-88D9-5549-9D9C-42B1064BE529}" dt="2025-08-08T09:30:11.773" v="732" actId="404"/>
        <pc:sldMkLst>
          <pc:docMk/>
          <pc:sldMk cId="3886725249" sldId="259"/>
        </pc:sldMkLst>
      </pc:sldChg>
      <pc:sldChg chg="addSp delSp modSp mod modCm modNotesTx">
        <pc:chgData name="Mahlee DCastro" userId="e25e7abc-a631-41e8-bd1a-4293feaf397c" providerId="ADAL" clId="{395F20A0-88D9-5549-9D9C-42B1064BE529}" dt="2025-08-08T09:36:02.909" v="784" actId="1035"/>
        <pc:sldMkLst>
          <pc:docMk/>
          <pc:sldMk cId="1486435829" sldId="260"/>
        </pc:sldMkLst>
        <pc:extLst>
          <p:ext xmlns:p="http://schemas.openxmlformats.org/presentationml/2006/main" uri="{D6D511B9-2390-475A-947B-AFAB55BFBCF1}">
            <pc226:cmChg xmlns:pc226="http://schemas.microsoft.com/office/powerpoint/2022/06/main/command" chg="mod">
              <pc226:chgData name="Mahlee DCastro" userId="e25e7abc-a631-41e8-bd1a-4293feaf397c" providerId="ADAL" clId="{395F20A0-88D9-5549-9D9C-42B1064BE529}" dt="2025-08-07T09:18:17.433" v="671" actId="20577"/>
              <pc2:cmMkLst xmlns:pc2="http://schemas.microsoft.com/office/powerpoint/2019/9/main/command">
                <pc:docMk/>
                <pc:sldMk cId="1486435829" sldId="260"/>
                <pc2:cmMk id="{697AE345-8F4D-4AF0-8415-61482F1274EF}"/>
              </pc2:cmMkLst>
            </pc226:cmChg>
            <pc226:cmChg xmlns:pc226="http://schemas.microsoft.com/office/powerpoint/2022/06/main/command" chg="mod">
              <pc226:chgData name="Mahlee DCastro" userId="e25e7abc-a631-41e8-bd1a-4293feaf397c" providerId="ADAL" clId="{395F20A0-88D9-5549-9D9C-42B1064BE529}" dt="2025-08-07T09:15:30.548" v="584" actId="20577"/>
              <pc2:cmMkLst xmlns:pc2="http://schemas.microsoft.com/office/powerpoint/2019/9/main/command">
                <pc:docMk/>
                <pc:sldMk cId="1486435829" sldId="260"/>
                <pc2:cmMk id="{22881A6D-C7BA-4F34-B281-08A17B64DCD7}"/>
              </pc2:cmMkLst>
            </pc226:cmChg>
            <pc226:cmChg xmlns:pc226="http://schemas.microsoft.com/office/powerpoint/2022/06/main/command" chg="mod">
              <pc226:chgData name="Mahlee DCastro" userId="e25e7abc-a631-41e8-bd1a-4293feaf397c" providerId="ADAL" clId="{395F20A0-88D9-5549-9D9C-42B1064BE529}" dt="2025-08-07T09:14:15.373" v="567" actId="20577"/>
              <pc2:cmMkLst xmlns:pc2="http://schemas.microsoft.com/office/powerpoint/2019/9/main/command">
                <pc:docMk/>
                <pc:sldMk cId="1486435829" sldId="260"/>
                <pc2:cmMk id="{D81C7D91-58C0-4332-98B8-9A9C41EA05FE}"/>
              </pc2:cmMkLst>
            </pc226:cmChg>
          </p:ext>
        </pc:extLst>
      </pc:sldChg>
      <pc:sldChg chg="addSp delSp modSp mod">
        <pc:chgData name="Mahlee DCastro" userId="e25e7abc-a631-41e8-bd1a-4293feaf397c" providerId="ADAL" clId="{395F20A0-88D9-5549-9D9C-42B1064BE529}" dt="2025-08-06T14:14:03.743" v="554" actId="1076"/>
        <pc:sldMkLst>
          <pc:docMk/>
          <pc:sldMk cId="755114456" sldId="332"/>
        </pc:sldMkLst>
      </pc:sldChg>
      <pc:sldChg chg="addSp delSp modSp mod">
        <pc:chgData name="Mahlee DCastro" userId="e25e7abc-a631-41e8-bd1a-4293feaf397c" providerId="ADAL" clId="{395F20A0-88D9-5549-9D9C-42B1064BE529}" dt="2025-08-08T09:37:34.479" v="861" actId="1035"/>
        <pc:sldMkLst>
          <pc:docMk/>
          <pc:sldMk cId="1238151697" sldId="334"/>
        </pc:sldMkLst>
      </pc:sldChg>
      <pc:sldChg chg="addSp delSp modSp mod">
        <pc:chgData name="Mahlee DCastro" userId="e25e7abc-a631-41e8-bd1a-4293feaf397c" providerId="ADAL" clId="{395F20A0-88D9-5549-9D9C-42B1064BE529}" dt="2025-08-08T09:30:30.197" v="735" actId="14100"/>
        <pc:sldMkLst>
          <pc:docMk/>
          <pc:sldMk cId="134077131" sldId="336"/>
        </pc:sldMkLst>
      </pc:sldChg>
    </pc:docChg>
  </pc:docChgLst>
  <pc:docChgLst>
    <pc:chgData name="Mahlee DCastro" userId="e25e7abc-a631-41e8-bd1a-4293feaf397c" providerId="ADAL" clId="{6CD56740-4672-294B-971B-F381D1D4D8A5}"/>
    <pc:docChg chg="undo custSel addSld delSld modSld sldOrd">
      <pc:chgData name="Mahlee DCastro" userId="e25e7abc-a631-41e8-bd1a-4293feaf397c" providerId="ADAL" clId="{6CD56740-4672-294B-971B-F381D1D4D8A5}" dt="2025-06-06T15:10:21.976" v="973" actId="2696"/>
      <pc:docMkLst>
        <pc:docMk/>
      </pc:docMkLst>
      <pc:sldChg chg="addSp delSp modSp mod">
        <pc:chgData name="Mahlee DCastro" userId="e25e7abc-a631-41e8-bd1a-4293feaf397c" providerId="ADAL" clId="{6CD56740-4672-294B-971B-F381D1D4D8A5}" dt="2025-06-04T09:59:15.980" v="306"/>
        <pc:sldMkLst>
          <pc:docMk/>
          <pc:sldMk cId="784018332" sldId="256"/>
        </pc:sldMkLst>
      </pc:sldChg>
      <pc:sldChg chg="addSp delSp modSp mod">
        <pc:chgData name="Mahlee DCastro" userId="e25e7abc-a631-41e8-bd1a-4293feaf397c" providerId="ADAL" clId="{6CD56740-4672-294B-971B-F381D1D4D8A5}" dt="2025-06-06T12:21:59.392" v="971" actId="313"/>
        <pc:sldMkLst>
          <pc:docMk/>
          <pc:sldMk cId="2782836023" sldId="257"/>
        </pc:sldMkLst>
      </pc:sldChg>
      <pc:sldChg chg="addSp delSp modSp mod">
        <pc:chgData name="Mahlee DCastro" userId="e25e7abc-a631-41e8-bd1a-4293feaf397c" providerId="ADAL" clId="{6CD56740-4672-294B-971B-F381D1D4D8A5}" dt="2025-06-05T14:01:57.699" v="538" actId="20577"/>
        <pc:sldMkLst>
          <pc:docMk/>
          <pc:sldMk cId="3079166729" sldId="258"/>
        </pc:sldMkLst>
      </pc:sldChg>
      <pc:sldChg chg="addSp delSp modSp mod">
        <pc:chgData name="Mahlee DCastro" userId="e25e7abc-a631-41e8-bd1a-4293feaf397c" providerId="ADAL" clId="{6CD56740-4672-294B-971B-F381D1D4D8A5}" dt="2025-06-04T09:38:41.391" v="32" actId="207"/>
        <pc:sldMkLst>
          <pc:docMk/>
          <pc:sldMk cId="3886725249" sldId="259"/>
        </pc:sldMkLst>
      </pc:sldChg>
      <pc:sldChg chg="addSp delSp modSp mod">
        <pc:chgData name="Mahlee DCastro" userId="e25e7abc-a631-41e8-bd1a-4293feaf397c" providerId="ADAL" clId="{6CD56740-4672-294B-971B-F381D1D4D8A5}" dt="2025-06-06T10:59:56.418" v="700" actId="20577"/>
        <pc:sldMkLst>
          <pc:docMk/>
          <pc:sldMk cId="1486435829" sldId="260"/>
        </pc:sldMkLst>
      </pc:sldChg>
      <pc:sldChg chg="addSp delSp modSp mod">
        <pc:chgData name="Mahlee DCastro" userId="e25e7abc-a631-41e8-bd1a-4293feaf397c" providerId="ADAL" clId="{6CD56740-4672-294B-971B-F381D1D4D8A5}" dt="2025-06-04T10:16:39.428" v="490"/>
        <pc:sldMkLst>
          <pc:docMk/>
          <pc:sldMk cId="755114456" sldId="332"/>
        </pc:sldMkLst>
      </pc:sldChg>
      <pc:sldChg chg="addSp delSp modSp mod">
        <pc:chgData name="Mahlee DCastro" userId="e25e7abc-a631-41e8-bd1a-4293feaf397c" providerId="ADAL" clId="{6CD56740-4672-294B-971B-F381D1D4D8A5}" dt="2025-06-04T10:06:39.086" v="461" actId="207"/>
        <pc:sldMkLst>
          <pc:docMk/>
          <pc:sldMk cId="1238151697" sldId="334"/>
        </pc:sldMkLst>
      </pc:sldChg>
      <pc:sldChg chg="addSp delSp modSp del mod modCm">
        <pc:chgData name="Mahlee DCastro" userId="e25e7abc-a631-41e8-bd1a-4293feaf397c" providerId="ADAL" clId="{6CD56740-4672-294B-971B-F381D1D4D8A5}" dt="2025-06-06T15:10:21.976" v="973" actId="2696"/>
        <pc:sldMkLst>
          <pc:docMk/>
          <pc:sldMk cId="2844918905" sldId="335"/>
        </pc:sldMkLst>
        <pc:extLst>
          <p:ext xmlns:p="http://schemas.openxmlformats.org/presentationml/2006/main" uri="{D6D511B9-2390-475A-947B-AFAB55BFBCF1}">
            <pc226:cmChg xmlns:pc226="http://schemas.microsoft.com/office/powerpoint/2022/06/main/command" chg="mod">
              <pc226:chgData name="Mahlee DCastro" userId="e25e7abc-a631-41e8-bd1a-4293feaf397c" providerId="ADAL" clId="{6CD56740-4672-294B-971B-F381D1D4D8A5}" dt="2025-06-05T14:10:00.677" v="549" actId="20577"/>
              <pc2:cmMkLst xmlns:pc2="http://schemas.microsoft.com/office/powerpoint/2019/9/main/command">
                <pc:docMk/>
                <pc:sldMk cId="2844918905" sldId="335"/>
                <pc2:cmMk id="{81304A76-A3C6-4154-89D4-BBAABC2F7DBB}"/>
              </pc2:cmMkLst>
            </pc226:cmChg>
          </p:ext>
        </pc:extLst>
      </pc:sldChg>
      <pc:sldChg chg="del">
        <pc:chgData name="Mahlee DCastro" userId="e25e7abc-a631-41e8-bd1a-4293feaf397c" providerId="ADAL" clId="{6CD56740-4672-294B-971B-F381D1D4D8A5}" dt="2025-06-04T10:06:43.901" v="462" actId="2696"/>
        <pc:sldMkLst>
          <pc:docMk/>
          <pc:sldMk cId="3248919540" sldId="335"/>
        </pc:sldMkLst>
      </pc:sldChg>
      <pc:sldChg chg="addSp delSp modSp add mod ord setBg">
        <pc:chgData name="Mahlee DCastro" userId="e25e7abc-a631-41e8-bd1a-4293feaf397c" providerId="ADAL" clId="{6CD56740-4672-294B-971B-F381D1D4D8A5}" dt="2025-06-06T13:03:44.931" v="972" actId="1076"/>
        <pc:sldMkLst>
          <pc:docMk/>
          <pc:sldMk cId="134077131" sldId="336"/>
        </pc:sldMkLst>
      </pc:sldChg>
    </pc:docChg>
  </pc:docChgLst>
  <pc:docChgLst>
    <pc:chgData name="Jasdeep Hunjan" userId="S::jhunjan@youngliving.com::8c10e5c7-66c6-4526-acad-de0e3c28f595" providerId="AD" clId="Web-{F04B7995-8B5B-1D85-CD3E-E4F7CDAEB8FD}"/>
    <pc:docChg chg="addSld delSld modSld">
      <pc:chgData name="Jasdeep Hunjan" userId="S::jhunjan@youngliving.com::8c10e5c7-66c6-4526-acad-de0e3c28f595" providerId="AD" clId="Web-{F04B7995-8B5B-1D85-CD3E-E4F7CDAEB8FD}" dt="2025-06-06T10:00:17.645" v="590" actId="20577"/>
      <pc:docMkLst>
        <pc:docMk/>
      </pc:docMkLst>
      <pc:sldChg chg="modSp">
        <pc:chgData name="Jasdeep Hunjan" userId="S::jhunjan@youngliving.com::8c10e5c7-66c6-4526-acad-de0e3c28f595" providerId="AD" clId="Web-{F04B7995-8B5B-1D85-CD3E-E4F7CDAEB8FD}" dt="2025-06-06T10:00:17.645" v="590" actId="20577"/>
        <pc:sldMkLst>
          <pc:docMk/>
          <pc:sldMk cId="1486435829" sldId="260"/>
        </pc:sldMkLst>
      </pc:sldChg>
      <pc:sldChg chg="modSp modCm">
        <pc:chgData name="Jasdeep Hunjan" userId="S::jhunjan@youngliving.com::8c10e5c7-66c6-4526-acad-de0e3c28f595" providerId="AD" clId="Web-{F04B7995-8B5B-1D85-CD3E-E4F7CDAEB8FD}" dt="2025-06-06T09:20:15.648" v="542" actId="1076"/>
        <pc:sldMkLst>
          <pc:docMk/>
          <pc:sldMk cId="2844918905" sldId="335"/>
        </pc:sldMkLst>
        <pc:extLst>
          <p:ext xmlns:p="http://schemas.openxmlformats.org/presentationml/2006/main" uri="{D6D511B9-2390-475A-947B-AFAB55BFBCF1}">
            <pc226:cmChg xmlns:pc226="http://schemas.microsoft.com/office/powerpoint/2022/06/main/command" chg="mod">
              <pc226:chgData name="Jasdeep Hunjan" userId="S::jhunjan@youngliving.com::8c10e5c7-66c6-4526-acad-de0e3c28f595" providerId="AD" clId="Web-{F04B7995-8B5B-1D85-CD3E-E4F7CDAEB8FD}" dt="2025-06-06T09:14:02.556" v="539"/>
              <pc2:cmMkLst xmlns:pc2="http://schemas.microsoft.com/office/powerpoint/2019/9/main/command">
                <pc:docMk/>
                <pc:sldMk cId="2844918905" sldId="335"/>
                <pc2:cmMk id="{81304A76-A3C6-4154-89D4-BBAABC2F7DBB}"/>
              </pc2:cmMkLst>
            </pc226:cmChg>
          </p:ext>
        </pc:extLst>
      </pc:sldChg>
      <pc:sldChg chg="modSp add del replId">
        <pc:chgData name="Jasdeep Hunjan" userId="S::jhunjan@youngliving.com::8c10e5c7-66c6-4526-acad-de0e3c28f595" providerId="AD" clId="Web-{F04B7995-8B5B-1D85-CD3E-E4F7CDAEB8FD}" dt="2025-06-06T09:14:10.900" v="541"/>
        <pc:sldMkLst>
          <pc:docMk/>
          <pc:sldMk cId="956285056"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C5E63-5D46-4D4D-A638-9200AA536E35}" type="datetimeFigureOut">
              <a:rPr lang="en-US" smtClean="0"/>
              <a:t>9/11/25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2A8A0-B95D-C840-8A83-00FDF0165256}" type="slidenum">
              <a:rPr lang="en-US" smtClean="0"/>
              <a:t>‹#›</a:t>
            </a:fld>
            <a:endParaRPr lang="en-US"/>
          </a:p>
        </p:txBody>
      </p:sp>
    </p:spTree>
    <p:extLst>
      <p:ext uri="{BB962C8B-B14F-4D97-AF65-F5344CB8AC3E}">
        <p14:creationId xmlns:p14="http://schemas.microsoft.com/office/powerpoint/2010/main" val="254170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0C198-FA87-6F5D-99FA-0A55B022D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7ECA0-1172-A3C7-1283-C7CAF310F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7D9A6-617C-AAFA-BC2B-095560A227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A1CDA5-DCA6-7162-9F1D-41B50DC76A6C}"/>
              </a:ext>
            </a:extLst>
          </p:cNvPr>
          <p:cNvSpPr>
            <a:spLocks noGrp="1"/>
          </p:cNvSpPr>
          <p:nvPr>
            <p:ph type="sldNum" sz="quarter" idx="5"/>
          </p:nvPr>
        </p:nvSpPr>
        <p:spPr/>
        <p:txBody>
          <a:bodyPr/>
          <a:lstStyle/>
          <a:p>
            <a:fld id="{F4206894-459D-46A2-9E10-996744D32EE9}" type="slidenum">
              <a:rPr lang="en-GB" smtClean="0"/>
              <a:t>2</a:t>
            </a:fld>
            <a:endParaRPr lang="en-GB"/>
          </a:p>
        </p:txBody>
      </p:sp>
    </p:spTree>
    <p:extLst>
      <p:ext uri="{BB962C8B-B14F-4D97-AF65-F5344CB8AC3E}">
        <p14:creationId xmlns:p14="http://schemas.microsoft.com/office/powerpoint/2010/main" val="115534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2A8A0-B95D-C840-8A83-00FDF0165256}" type="slidenum">
              <a:rPr lang="en-US" smtClean="0"/>
              <a:t>3</a:t>
            </a:fld>
            <a:endParaRPr lang="en-US"/>
          </a:p>
        </p:txBody>
      </p:sp>
    </p:spTree>
    <p:extLst>
      <p:ext uri="{BB962C8B-B14F-4D97-AF65-F5344CB8AC3E}">
        <p14:creationId xmlns:p14="http://schemas.microsoft.com/office/powerpoint/2010/main" val="240358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t>Interne Info für </a:t>
            </a:r>
            <a:r>
              <a:rPr lang="en-GB" dirty="0" err="1"/>
              <a:t>Belohnungs</a:t>
            </a:r>
            <a:r>
              <a:rPr lang="en-GB" dirty="0"/>
              <a:t>-SKUs:</a:t>
            </a:r>
            <a:r>
              <a:rPr lang="en-US" sz="1200" b="0" i="0" u="none" strike="noStrike"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YL Exquisite </a:t>
            </a:r>
            <a:r>
              <a:rPr lang="en-GB" b="1" dirty="0" err="1"/>
              <a:t>Öl</a:t>
            </a:r>
            <a:r>
              <a:rPr lang="en-GB" b="1" dirty="0"/>
              <a:t>-Case</a:t>
            </a:r>
            <a:r>
              <a:rPr lang="en-GB" sz="1200" b="1" i="0" u="none" strike="noStrike" kern="1200" dirty="0">
                <a:solidFill>
                  <a:schemeClr val="tx1"/>
                </a:solidFill>
                <a:effectLst/>
                <a:latin typeface="+mn-lt"/>
                <a:ea typeface="+mn-ea"/>
                <a:cs typeface="+mn-cs"/>
              </a:rPr>
              <a:t> - </a:t>
            </a:r>
            <a:r>
              <a:rPr lang="en-GB" b="1" dirty="0" err="1"/>
              <a:t>warmes</a:t>
            </a:r>
            <a:r>
              <a:rPr lang="en-GB" sz="1200" b="1" i="0" u="none" strike="noStrike" kern="1200" dirty="0">
                <a:solidFill>
                  <a:schemeClr val="tx1"/>
                </a:solidFill>
                <a:effectLst/>
                <a:latin typeface="+mn-lt"/>
                <a:ea typeface="+mn-ea"/>
                <a:cs typeface="+mn-cs"/>
              </a:rPr>
              <a:t> </a:t>
            </a:r>
            <a:r>
              <a:rPr lang="en-GB" b="1" dirty="0"/>
              <a:t>Beige</a:t>
            </a:r>
            <a:r>
              <a:rPr lang="en-GB" sz="1200" b="1" i="0" u="none" strike="noStrike" kern="1200" dirty="0">
                <a:solidFill>
                  <a:schemeClr val="tx1"/>
                </a:solidFill>
                <a:effectLst/>
                <a:latin typeface="+mn-lt"/>
                <a:ea typeface="+mn-ea"/>
                <a:cs typeface="+mn-cs"/>
              </a:rPr>
              <a:t> (CYJ </a:t>
            </a:r>
            <a:r>
              <a:rPr lang="en-GB" b="1" dirty="0" err="1"/>
              <a:t>Öl</a:t>
            </a:r>
            <a:r>
              <a:rPr lang="en-GB" b="1" dirty="0"/>
              <a:t>-Case</a:t>
            </a:r>
            <a:r>
              <a:rPr lang="en-GB" sz="1200" b="1" i="0" u="none" strike="noStrike" kern="1200" dirty="0">
                <a:solidFill>
                  <a:schemeClr val="tx1"/>
                </a:solidFill>
                <a:effectLst/>
                <a:latin typeface="+mn-lt"/>
                <a:ea typeface="+mn-ea"/>
                <a:cs typeface="+mn-cs"/>
              </a:rPr>
              <a:t>)  47521P</a:t>
            </a:r>
            <a:r>
              <a:rPr lang="en-GB" sz="1200" b="0"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endParaRPr>
          </a:p>
          <a:p>
            <a:pPr fontAlgn="base"/>
            <a:r>
              <a:rPr lang="en-GB" sz="1200" b="1" i="0" u="none" strike="noStrike" kern="1200" dirty="0">
                <a:solidFill>
                  <a:schemeClr val="tx1"/>
                </a:solidFill>
                <a:effectLst/>
                <a:latin typeface="+mn-lt"/>
                <a:ea typeface="+mn-ea"/>
                <a:cs typeface="+mn-cs"/>
              </a:rPr>
              <a:t>Longevity </a:t>
            </a:r>
            <a:r>
              <a:rPr lang="en-GB" b="1" dirty="0"/>
              <a:t> </a:t>
            </a:r>
            <a:r>
              <a:rPr lang="en-GB" sz="1200" b="1" i="0" u="none" strike="noStrike" kern="1200" dirty="0">
                <a:solidFill>
                  <a:schemeClr val="tx1"/>
                </a:solidFill>
                <a:effectLst/>
                <a:latin typeface="+mn-lt"/>
                <a:ea typeface="+mn-ea"/>
                <a:cs typeface="+mn-cs"/>
              </a:rPr>
              <a:t>- 15 ml 33307P</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endParaRPr>
          </a:p>
          <a:p>
            <a:pPr fontAlgn="base"/>
            <a:r>
              <a:rPr lang="en-GB" sz="1200" b="1" i="0" u="none" strike="noStrike" kern="1200" dirty="0">
                <a:solidFill>
                  <a:schemeClr val="tx1"/>
                </a:solidFill>
                <a:effectLst/>
                <a:latin typeface="+mn-lt"/>
                <a:ea typeface="+mn-ea"/>
                <a:cs typeface="+mn-cs"/>
              </a:rPr>
              <a:t>Transformation 15ml 33310P</a:t>
            </a:r>
            <a:r>
              <a:rPr lang="en-GB" sz="1200" b="0"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endParaRPr>
          </a:p>
          <a:p>
            <a:pPr fontAlgn="base"/>
            <a:r>
              <a:rPr lang="en-GB" sz="1200" b="1" i="0" u="none" strike="noStrike" kern="1200" dirty="0">
                <a:solidFill>
                  <a:schemeClr val="tx1"/>
                </a:solidFill>
                <a:effectLst/>
                <a:latin typeface="+mn-lt"/>
                <a:ea typeface="+mn-ea"/>
                <a:cs typeface="+mn-cs"/>
              </a:rPr>
              <a:t> Live Your Passion - 5 ml 33384P + Unleash your potential </a:t>
            </a:r>
            <a:r>
              <a:rPr lang="en-GB" b="1" dirty="0"/>
              <a:t>Laptop-Case</a:t>
            </a:r>
            <a:r>
              <a:rPr lang="en-GB" sz="1200" b="1" i="0" u="none" strike="noStrike" kern="1200" dirty="0">
                <a:solidFill>
                  <a:schemeClr val="tx1"/>
                </a:solidFill>
                <a:effectLst/>
                <a:latin typeface="+mn-lt"/>
                <a:ea typeface="+mn-ea"/>
                <a:cs typeface="+mn-cs"/>
              </a:rPr>
              <a:t> 49419P</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39B2A8A0-B95D-C840-8A83-00FDF0165256}" type="slidenum">
              <a:rPr lang="en-US" smtClean="0"/>
              <a:t>4</a:t>
            </a:fld>
            <a:endParaRPr lang="en-US"/>
          </a:p>
        </p:txBody>
      </p:sp>
    </p:spTree>
    <p:extLst>
      <p:ext uri="{BB962C8B-B14F-4D97-AF65-F5344CB8AC3E}">
        <p14:creationId xmlns:p14="http://schemas.microsoft.com/office/powerpoint/2010/main" val="427870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 sz="1200" b="0" i="0" u="none" strike="noStrike" kern="1200" dirty="0">
                <a:solidFill>
                  <a:schemeClr val="tx1"/>
                </a:solidFill>
                <a:effectLst/>
                <a:latin typeface="+mn-lt"/>
                <a:ea typeface="+mn-ea"/>
                <a:cs typeface="+mn-cs"/>
              </a:rPr>
              <a:t>Intern: Gratis </a:t>
            </a:r>
            <a:r>
              <a:rPr lang="de" dirty="0"/>
              <a:t>Try</a:t>
            </a:r>
            <a:r>
              <a:rPr lang="de" sz="1200" b="0" i="0" u="none" strike="noStrike" kern="1200" dirty="0">
                <a:solidFill>
                  <a:schemeClr val="tx1"/>
                </a:solidFill>
                <a:effectLst/>
                <a:latin typeface="+mn-lt"/>
                <a:ea typeface="+mn-ea"/>
                <a:cs typeface="+mn-cs"/>
              </a:rPr>
              <a:t> &amp; Love Box SKU: 50232​</a:t>
            </a:r>
            <a:endParaRPr lang="de" dirty="0"/>
          </a:p>
        </p:txBody>
      </p:sp>
      <p:sp>
        <p:nvSpPr>
          <p:cNvPr id="4" name="Slide Number Placeholder 3"/>
          <p:cNvSpPr>
            <a:spLocks noGrp="1"/>
          </p:cNvSpPr>
          <p:nvPr>
            <p:ph type="sldNum" sz="quarter" idx="5"/>
          </p:nvPr>
        </p:nvSpPr>
        <p:spPr/>
        <p:txBody>
          <a:bodyPr/>
          <a:lstStyle/>
          <a:p>
            <a:fld id="{39B2A8A0-B95D-C840-8A83-00FDF0165256}" type="slidenum">
              <a:rPr lang="en-US" smtClean="0"/>
              <a:t>6</a:t>
            </a:fld>
            <a:endParaRPr lang="de"/>
          </a:p>
        </p:txBody>
      </p:sp>
    </p:spTree>
    <p:extLst>
      <p:ext uri="{BB962C8B-B14F-4D97-AF65-F5344CB8AC3E}">
        <p14:creationId xmlns:p14="http://schemas.microsoft.com/office/powerpoint/2010/main" val="394125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206894-459D-46A2-9E10-996744D32EE9}" type="slidenum">
              <a:rPr lang="en-GB" smtClean="0"/>
              <a:t>9</a:t>
            </a:fld>
            <a:endParaRPr lang="en-GB"/>
          </a:p>
        </p:txBody>
      </p:sp>
    </p:spTree>
    <p:extLst>
      <p:ext uri="{BB962C8B-B14F-4D97-AF65-F5344CB8AC3E}">
        <p14:creationId xmlns:p14="http://schemas.microsoft.com/office/powerpoint/2010/main" val="244415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4C2F-76B9-9634-0012-7B9FD4D50B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C51E0E3-5560-5B06-63CF-F2F9D390AB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B6FD831-CD1B-B269-B927-24B812F1F65C}"/>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5" name="Footer Placeholder 4">
            <a:extLst>
              <a:ext uri="{FF2B5EF4-FFF2-40B4-BE49-F238E27FC236}">
                <a16:creationId xmlns:a16="http://schemas.microsoft.com/office/drawing/2014/main" id="{980DCF54-F856-C16A-1AA7-BE2E92784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D7F4B-EB85-8370-CE55-BF1F2FAEF553}"/>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164971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25AE-EF10-2996-53A4-121E9B4526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CFCB40-48AD-B311-B871-5092B4A29B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0E33C7-9D96-26BF-BDCA-E864DAE2FC3C}"/>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5" name="Footer Placeholder 4">
            <a:extLst>
              <a:ext uri="{FF2B5EF4-FFF2-40B4-BE49-F238E27FC236}">
                <a16:creationId xmlns:a16="http://schemas.microsoft.com/office/drawing/2014/main" id="{83F440E1-480A-A783-EE58-99255F61F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BAB5C-4BCB-C61E-9748-38C926C19D3A}"/>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60556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E969E-BA2E-AD07-9CC5-94677871B03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337CA7-2CBA-35C3-32D4-16D23C9E15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653C10-C897-F6B1-6734-EB75E756BC8F}"/>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5" name="Footer Placeholder 4">
            <a:extLst>
              <a:ext uri="{FF2B5EF4-FFF2-40B4-BE49-F238E27FC236}">
                <a16:creationId xmlns:a16="http://schemas.microsoft.com/office/drawing/2014/main" id="{6E0D4930-C5B2-7F21-9510-402055AA6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9A741-A6B1-3051-4A81-B70C06FB7AB7}"/>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58049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212EC8A-E420-3A22-B8E5-8372DABF39DE}"/>
              </a:ext>
            </a:extLst>
          </p:cNvPr>
          <p:cNvSpPr>
            <a:spLocks noGrp="1"/>
          </p:cNvSpPr>
          <p:nvPr>
            <p:ph type="sldNum" sz="quarter" idx="12"/>
          </p:nvPr>
        </p:nvSpPr>
        <p:spPr/>
        <p:txBody>
          <a:bodyPr/>
          <a:lstStyle/>
          <a:p>
            <a:fld id="{5E4779EB-8AF4-469A-9D69-EDB6BC6C6D0C}" type="slidenum">
              <a:rPr lang="en-GB" smtClean="0"/>
              <a:t>‹#›</a:t>
            </a:fld>
            <a:endParaRPr lang="en-GB"/>
          </a:p>
        </p:txBody>
      </p:sp>
      <p:sp>
        <p:nvSpPr>
          <p:cNvPr id="7" name="Title Placeholder 1">
            <a:extLst>
              <a:ext uri="{FF2B5EF4-FFF2-40B4-BE49-F238E27FC236}">
                <a16:creationId xmlns:a16="http://schemas.microsoft.com/office/drawing/2014/main" id="{228393A5-3B60-C94F-818F-9111A5FCD5BF}"/>
              </a:ext>
            </a:extLst>
          </p:cNvPr>
          <p:cNvSpPr>
            <a:spLocks noGrp="1"/>
          </p:cNvSpPr>
          <p:nvPr>
            <p:ph type="title"/>
          </p:nvPr>
        </p:nvSpPr>
        <p:spPr>
          <a:xfrm>
            <a:off x="5195887" y="584200"/>
            <a:ext cx="6156325" cy="973138"/>
          </a:xfrm>
          <a:prstGeom prst="rect">
            <a:avLst/>
          </a:prstGeom>
        </p:spPr>
        <p:txBody>
          <a:bodyPr vert="horz" lIns="0" tIns="0" rIns="0" bIns="0" rtlCol="0" anchor="t" anchorCtr="0">
            <a:noAutofit/>
          </a:bodyPr>
          <a:lstStyle/>
          <a:p>
            <a:r>
              <a:rPr lang="en-US"/>
              <a:t>Click to edit Master title style</a:t>
            </a:r>
            <a:endParaRPr lang="en-GB"/>
          </a:p>
        </p:txBody>
      </p:sp>
      <p:sp>
        <p:nvSpPr>
          <p:cNvPr id="8" name="Text Placeholder 2">
            <a:extLst>
              <a:ext uri="{FF2B5EF4-FFF2-40B4-BE49-F238E27FC236}">
                <a16:creationId xmlns:a16="http://schemas.microsoft.com/office/drawing/2014/main" id="{67A696C7-32A6-434E-9141-ABFF49D5AFE3}"/>
              </a:ext>
            </a:extLst>
          </p:cNvPr>
          <p:cNvSpPr>
            <a:spLocks noGrp="1"/>
          </p:cNvSpPr>
          <p:nvPr>
            <p:ph idx="1"/>
          </p:nvPr>
        </p:nvSpPr>
        <p:spPr>
          <a:xfrm>
            <a:off x="5195887" y="1928813"/>
            <a:ext cx="6156325" cy="430847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442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3834-0C84-7388-A4A1-4B53231175C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E7D87F-B8D4-6312-C356-BC60308A8C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DCF456-8397-9841-160C-E5751E964941}"/>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5" name="Footer Placeholder 4">
            <a:extLst>
              <a:ext uri="{FF2B5EF4-FFF2-40B4-BE49-F238E27FC236}">
                <a16:creationId xmlns:a16="http://schemas.microsoft.com/office/drawing/2014/main" id="{F3B20595-F64E-035B-5C53-9C7A24257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C131C-8BA5-B646-5C22-6D565838DA61}"/>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3940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EDF8-2C66-C611-8582-F3DD10EB2EF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97358D-688F-EB03-9823-04CE1C2F25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255F68-F0AC-75A4-4F36-7EB8BD314B8B}"/>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5" name="Footer Placeholder 4">
            <a:extLst>
              <a:ext uri="{FF2B5EF4-FFF2-40B4-BE49-F238E27FC236}">
                <a16:creationId xmlns:a16="http://schemas.microsoft.com/office/drawing/2014/main" id="{E0E70F87-4613-BB3B-5951-4FA25A943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84DAB-EE78-EDD2-879A-A8DD5416BFEB}"/>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191719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7959-C31A-95A3-EBC4-A2EC8EC747F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0C21D1-EB4B-37BA-C66C-829FCAB3A1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62DB95-88CD-B387-8AEF-F0936ACBFD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848CA18-7DC9-2277-5FF0-E52879625FD7}"/>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6" name="Footer Placeholder 5">
            <a:extLst>
              <a:ext uri="{FF2B5EF4-FFF2-40B4-BE49-F238E27FC236}">
                <a16:creationId xmlns:a16="http://schemas.microsoft.com/office/drawing/2014/main" id="{846F4F06-A361-57B0-B466-5053296F3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DCCD4-1348-3873-44CF-3ABE36E56FFA}"/>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197252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D0C6-946B-5045-2F59-385ED2C295B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BDCCDA1-C8E5-4C0D-96A3-F5FEBC146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ED02A4-283B-8462-2646-DA402B2F773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D1DDA51-D8A1-D108-2FDD-4B5FF102BC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ADE2A4-E48B-D354-AE9C-2737913FE8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71F21BF-9DF6-FDCA-38DB-5D06CE79F58C}"/>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8" name="Footer Placeholder 7">
            <a:extLst>
              <a:ext uri="{FF2B5EF4-FFF2-40B4-BE49-F238E27FC236}">
                <a16:creationId xmlns:a16="http://schemas.microsoft.com/office/drawing/2014/main" id="{0A8BB48D-A22D-150B-6825-3708CAFE8D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FA3C65-9E23-DF50-24C4-56AFCD09E081}"/>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44710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4BFE-15BB-47E0-037D-9EF9F2CD378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AE3FA37-75C7-8936-F575-54705D9B8B26}"/>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4" name="Footer Placeholder 3">
            <a:extLst>
              <a:ext uri="{FF2B5EF4-FFF2-40B4-BE49-F238E27FC236}">
                <a16:creationId xmlns:a16="http://schemas.microsoft.com/office/drawing/2014/main" id="{7B088CD0-E62E-4709-081E-36A12F9115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DB4EF5-70A2-39E1-EE44-ED7FBA70E33B}"/>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244584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D605B6-4753-6611-21E1-AAB337ECC047}"/>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3" name="Footer Placeholder 2">
            <a:extLst>
              <a:ext uri="{FF2B5EF4-FFF2-40B4-BE49-F238E27FC236}">
                <a16:creationId xmlns:a16="http://schemas.microsoft.com/office/drawing/2014/main" id="{BF1E76D6-1FD8-5E75-6786-6B6EDDB86B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80956C-2A6A-E8AE-79B2-75061C524C76}"/>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243683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D2F7-B73F-E880-B125-435DD7CFE5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5C8A46-80C8-9EEC-C569-A8F83EABB0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8DE2E1D-CF9E-4D13-98C2-571BB51AE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12B65B-C101-2AFE-D119-184F3C3E4852}"/>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6" name="Footer Placeholder 5">
            <a:extLst>
              <a:ext uri="{FF2B5EF4-FFF2-40B4-BE49-F238E27FC236}">
                <a16:creationId xmlns:a16="http://schemas.microsoft.com/office/drawing/2014/main" id="{EF7E711D-164D-428E-4517-7F6337923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64E65-C689-69E1-665E-9456937D11C7}"/>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391472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E7A2-2845-5060-43D8-071B78A4CC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A3F16A0-3F5C-F86A-E7FB-9A76D2637B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AC3AE5-0F17-DD58-8132-1499F5956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4859B3-6BED-7BBA-85E9-51B5BA5F54B4}"/>
              </a:ext>
            </a:extLst>
          </p:cNvPr>
          <p:cNvSpPr>
            <a:spLocks noGrp="1"/>
          </p:cNvSpPr>
          <p:nvPr>
            <p:ph type="dt" sz="half" idx="10"/>
          </p:nvPr>
        </p:nvSpPr>
        <p:spPr/>
        <p:txBody>
          <a:bodyPr/>
          <a:lstStyle/>
          <a:p>
            <a:fld id="{A1EEBB67-5709-C241-A613-5C48B7B8D0D2}" type="datetimeFigureOut">
              <a:rPr lang="en-US" smtClean="0"/>
              <a:t>9/11/25</a:t>
            </a:fld>
            <a:endParaRPr lang="en-US"/>
          </a:p>
        </p:txBody>
      </p:sp>
      <p:sp>
        <p:nvSpPr>
          <p:cNvPr id="6" name="Footer Placeholder 5">
            <a:extLst>
              <a:ext uri="{FF2B5EF4-FFF2-40B4-BE49-F238E27FC236}">
                <a16:creationId xmlns:a16="http://schemas.microsoft.com/office/drawing/2014/main" id="{10856CB4-FA27-61E4-A24F-BF050EA40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739AE-AEB8-3D10-A60E-519283748E44}"/>
              </a:ext>
            </a:extLst>
          </p:cNvPr>
          <p:cNvSpPr>
            <a:spLocks noGrp="1"/>
          </p:cNvSpPr>
          <p:nvPr>
            <p:ph type="sldNum" sz="quarter" idx="12"/>
          </p:nvPr>
        </p:nvSpPr>
        <p:spPr/>
        <p:txBody>
          <a:bodyPr/>
          <a:lstStyle/>
          <a:p>
            <a:fld id="{43CF7ADD-8226-734A-B62E-C6901C8CF0D1}" type="slidenum">
              <a:rPr lang="en-US" smtClean="0"/>
              <a:t>‹#›</a:t>
            </a:fld>
            <a:endParaRPr lang="en-US"/>
          </a:p>
        </p:txBody>
      </p:sp>
    </p:spTree>
    <p:extLst>
      <p:ext uri="{BB962C8B-B14F-4D97-AF65-F5344CB8AC3E}">
        <p14:creationId xmlns:p14="http://schemas.microsoft.com/office/powerpoint/2010/main" val="317271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3B9D4-DA85-58CC-19C5-80B694926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39877E-FE10-03F4-C838-B2B8AAF06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AAD91-C655-923F-9C25-B66F45DFC8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EEBB67-5709-C241-A613-5C48B7B8D0D2}" type="datetimeFigureOut">
              <a:rPr lang="en-US" smtClean="0"/>
              <a:t>9/11/25</a:t>
            </a:fld>
            <a:endParaRPr lang="en-US"/>
          </a:p>
        </p:txBody>
      </p:sp>
      <p:sp>
        <p:nvSpPr>
          <p:cNvPr id="5" name="Footer Placeholder 4">
            <a:extLst>
              <a:ext uri="{FF2B5EF4-FFF2-40B4-BE49-F238E27FC236}">
                <a16:creationId xmlns:a16="http://schemas.microsoft.com/office/drawing/2014/main" id="{9131F9BD-A258-4172-7D11-FBC9106FD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4BB2DF-6CCD-11FD-E1F4-5708A27CD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CF7ADD-8226-734A-B62E-C6901C8CF0D1}" type="slidenum">
              <a:rPr lang="en-US" smtClean="0"/>
              <a:t>‹#›</a:t>
            </a:fld>
            <a:endParaRPr lang="en-US"/>
          </a:p>
        </p:txBody>
      </p:sp>
    </p:spTree>
    <p:extLst>
      <p:ext uri="{BB962C8B-B14F-4D97-AF65-F5344CB8AC3E}">
        <p14:creationId xmlns:p14="http://schemas.microsoft.com/office/powerpoint/2010/main" val="4234347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www.eventbrite.co.uk/e/kick-off-2026-live-young-living-united-kingdom-tickets-1680043438149?aff=oddtdtcreator" TargetMode="External"/><Relationship Id="rId3" Type="http://schemas.openxmlformats.org/officeDocument/2006/relationships/hyperlink" Target="https://www.eventbrite.co.uk/e/kick-off-2026-live-young-living-germany-tickets-1683597478379?aff=oddtdtcreator" TargetMode="External"/><Relationship Id="rId7" Type="http://schemas.openxmlformats.org/officeDocument/2006/relationships/hyperlink" Target="https://www.eventbrite.co.uk/e/kick-off-2026-live-young-living-czech-tickets-1683580036209?aff=oddtdtcreator" TargetMode="External"/><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image" Target="../media/image19.pn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hyperlink" Target="https://www.eventbrite.co.uk/e/kick-off-2026-live-young-living-serbia-poludnevni-dogaaj-tickets-1682767144829?aff=oddtdtcreator" TargetMode="External"/><Relationship Id="rId5" Type="http://schemas.openxmlformats.org/officeDocument/2006/relationships/hyperlink" Target="https://www.eventbrite.co.uk/e/kick-off-2026-live-young-living-spain-evento-de-un-dia-tickets-1683775099649?aff=oddtdtcreator" TargetMode="External"/><Relationship Id="rId15" Type="http://schemas.openxmlformats.org/officeDocument/2006/relationships/hyperlink" Target="https://www.eventbrite.co.uk/e/kick-off-2026-live-young-living-netherlands-tickets-1683700416269?aff=oddtdtcreator" TargetMode="Externa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hyperlink" Target="https://www.eventbrite.co.uk/e/kick-off-2026-live-young-living-romania-tickets-1683050020919?aff=oddtdtcreator" TargetMode="External"/><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62FFC-0DBD-A3CB-1584-C41E52B29BA2}"/>
              </a:ext>
            </a:extLst>
          </p:cNvPr>
          <p:cNvPicPr/>
          <p:nvPr/>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F5B19DE-E458-8A3D-2120-08EAA1E01FDE}"/>
              </a:ext>
            </a:extLst>
          </p:cNvPr>
          <p:cNvSpPr/>
          <p:nvPr/>
        </p:nvSpPr>
        <p:spPr>
          <a:xfrm>
            <a:off x="0" y="6137703"/>
            <a:ext cx="12192000" cy="720297"/>
          </a:xfrm>
          <a:prstGeom prst="rect">
            <a:avLst/>
          </a:prstGeom>
          <a:solidFill>
            <a:srgbClr val="AE6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a:solidFill>
                <a:srgbClr val="AE622B"/>
              </a:solidFill>
            </a:endParaRPr>
          </a:p>
        </p:txBody>
      </p:sp>
      <p:sp>
        <p:nvSpPr>
          <p:cNvPr id="5" name="Subtitle 2">
            <a:extLst>
              <a:ext uri="{FF2B5EF4-FFF2-40B4-BE49-F238E27FC236}">
                <a16:creationId xmlns:a16="http://schemas.microsoft.com/office/drawing/2014/main" id="{9FEF7C00-F078-79AC-76AF-56818E05C314}"/>
              </a:ext>
            </a:extLst>
          </p:cNvPr>
          <p:cNvSpPr txBox="1">
            <a:spLocks/>
          </p:cNvSpPr>
          <p:nvPr/>
        </p:nvSpPr>
        <p:spPr>
          <a:xfrm>
            <a:off x="336056" y="6240518"/>
            <a:ext cx="8222727" cy="337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 sz="3200">
                <a:solidFill>
                  <a:schemeClr val="bg1"/>
                </a:solidFill>
                <a:latin typeface="Calibri Light" panose="020F0302020204030204" pitchFamily="34" charset="0"/>
              </a:rPr>
              <a:t>Willkommen zum YL Day | 13. September 2025</a:t>
            </a:r>
          </a:p>
        </p:txBody>
      </p:sp>
      <p:grpSp>
        <p:nvGrpSpPr>
          <p:cNvPr id="6" name="Group 5">
            <a:extLst>
              <a:ext uri="{FF2B5EF4-FFF2-40B4-BE49-F238E27FC236}">
                <a16:creationId xmlns:a16="http://schemas.microsoft.com/office/drawing/2014/main" id="{FF60CBBD-E86D-BFB6-0348-D419936AD6DF}"/>
              </a:ext>
            </a:extLst>
          </p:cNvPr>
          <p:cNvGrpSpPr/>
          <p:nvPr/>
        </p:nvGrpSpPr>
        <p:grpSpPr>
          <a:xfrm>
            <a:off x="9429345" y="4344332"/>
            <a:ext cx="2426599" cy="2426599"/>
            <a:chOff x="4587826" y="543109"/>
            <a:chExt cx="3016348" cy="3016348"/>
          </a:xfrm>
        </p:grpSpPr>
        <p:sp>
          <p:nvSpPr>
            <p:cNvPr id="7" name="Oval 6">
              <a:extLst>
                <a:ext uri="{FF2B5EF4-FFF2-40B4-BE49-F238E27FC236}">
                  <a16:creationId xmlns:a16="http://schemas.microsoft.com/office/drawing/2014/main" id="{C08A204A-6B43-F06B-EACA-C760840BF311}"/>
                </a:ext>
              </a:extLst>
            </p:cNvPr>
            <p:cNvSpPr/>
            <p:nvPr/>
          </p:nvSpPr>
          <p:spPr>
            <a:xfrm>
              <a:off x="4734560" y="689843"/>
              <a:ext cx="2722880" cy="2722880"/>
            </a:xfrm>
            <a:prstGeom prst="ellipse">
              <a:avLst/>
            </a:prstGeom>
            <a:solidFill>
              <a:srgbClr val="F6F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sz="1600">
                <a:latin typeface="Calibri Light" panose="020F0302020204030204" pitchFamily="34" charset="0"/>
              </a:endParaRPr>
            </a:p>
          </p:txBody>
        </p:sp>
        <p:pic>
          <p:nvPicPr>
            <p:cNvPr id="8" name="Graphic 7">
              <a:extLst>
                <a:ext uri="{FF2B5EF4-FFF2-40B4-BE49-F238E27FC236}">
                  <a16:creationId xmlns:a16="http://schemas.microsoft.com/office/drawing/2014/main" id="{11F942E3-2F54-8A58-7FD7-578768B4DB6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87826" y="543109"/>
              <a:ext cx="3016348" cy="3016348"/>
            </a:xfrm>
            <a:prstGeom prst="rect">
              <a:avLst/>
            </a:prstGeom>
          </p:spPr>
        </p:pic>
      </p:grpSp>
      <p:sp>
        <p:nvSpPr>
          <p:cNvPr id="10" name="Title 1">
            <a:extLst>
              <a:ext uri="{FF2B5EF4-FFF2-40B4-BE49-F238E27FC236}">
                <a16:creationId xmlns:a16="http://schemas.microsoft.com/office/drawing/2014/main" id="{98EAAA46-C99E-E96C-2384-814F0D46F39E}"/>
              </a:ext>
            </a:extLst>
          </p:cNvPr>
          <p:cNvSpPr txBox="1">
            <a:spLocks/>
          </p:cNvSpPr>
          <p:nvPr/>
        </p:nvSpPr>
        <p:spPr>
          <a:xfrm>
            <a:off x="536081" y="461963"/>
            <a:ext cx="4542855" cy="23876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 sz="6000" dirty="0">
                <a:solidFill>
                  <a:schemeClr val="bg1"/>
                </a:solidFill>
                <a:latin typeface="Georgia" panose="02040502050405020303" pitchFamily="18" charset="0"/>
              </a:rPr>
              <a:t>Verbessere
Deinen Alltag</a:t>
            </a:r>
          </a:p>
        </p:txBody>
      </p:sp>
    </p:spTree>
    <p:extLst>
      <p:ext uri="{BB962C8B-B14F-4D97-AF65-F5344CB8AC3E}">
        <p14:creationId xmlns:p14="http://schemas.microsoft.com/office/powerpoint/2010/main" val="388672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2E09-F322-1752-5F3D-F702714637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8E3C0CE-9281-71B9-C833-4662676C3618}"/>
              </a:ext>
            </a:extLst>
          </p:cNvPr>
          <p:cNvSpPr/>
          <p:nvPr/>
        </p:nvSpPr>
        <p:spPr>
          <a:xfrm>
            <a:off x="-1" y="0"/>
            <a:ext cx="7176873" cy="6858000"/>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a:p>
        </p:txBody>
      </p:sp>
      <p:sp>
        <p:nvSpPr>
          <p:cNvPr id="2" name="Title 17">
            <a:extLst>
              <a:ext uri="{FF2B5EF4-FFF2-40B4-BE49-F238E27FC236}">
                <a16:creationId xmlns:a16="http://schemas.microsoft.com/office/drawing/2014/main" id="{191E6918-B0A1-1688-5563-9D06BF273627}"/>
              </a:ext>
            </a:extLst>
          </p:cNvPr>
          <p:cNvSpPr txBox="1">
            <a:spLocks/>
          </p:cNvSpPr>
          <p:nvPr/>
        </p:nvSpPr>
        <p:spPr>
          <a:xfrm>
            <a:off x="337685" y="4089941"/>
            <a:ext cx="6698736" cy="1854618"/>
          </a:xfrm>
          <a:prstGeom prst="rect">
            <a:avLst/>
          </a:prstGeom>
        </p:spPr>
        <p:txBody>
          <a:bodyPr vert="horz" lIns="0" tIns="0" rIns="0" bIns="0" rtlCol="0" anchor="ctr" anchorCtr="0">
            <a:noAutofit/>
          </a:bodyPr>
          <a:lstStyle>
            <a:defPPr>
              <a:defRPr lang="en-US"/>
            </a:defPPr>
            <a:lvl1pPr>
              <a:lnSpc>
                <a:spcPct val="90000"/>
              </a:lnSpc>
              <a:spcBef>
                <a:spcPct val="0"/>
              </a:spcBef>
              <a:buNone/>
              <a:defRPr sz="3800" b="1" i="0">
                <a:solidFill>
                  <a:srgbClr val="C0755A"/>
                </a:solidFill>
                <a:latin typeface="Domaine Display Bold" panose="020A0503080505060203" pitchFamily="18" charset="77"/>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de" sz="4400" dirty="0">
                <a:solidFill>
                  <a:srgbClr val="AE622B"/>
                </a:solidFill>
                <a:latin typeface="Georgia" panose="02040502050405020303" pitchFamily="18" charset="0"/>
              </a:rPr>
              <a:t>KOSTENLOSER VERSAND</a:t>
            </a:r>
          </a:p>
          <a:p>
            <a:pPr algn="ctr"/>
            <a:r>
              <a:rPr lang="de" sz="4400" dirty="0">
                <a:solidFill>
                  <a:srgbClr val="AE622B"/>
                </a:solidFill>
                <a:latin typeface="Georgia" panose="02040502050405020303" pitchFamily="18" charset="0"/>
              </a:rPr>
              <a:t>Für alle neu Eingeschriebenen</a:t>
            </a:r>
          </a:p>
        </p:txBody>
      </p:sp>
      <p:pic>
        <p:nvPicPr>
          <p:cNvPr id="4" name="Picture 3">
            <a:extLst>
              <a:ext uri="{FF2B5EF4-FFF2-40B4-BE49-F238E27FC236}">
                <a16:creationId xmlns:a16="http://schemas.microsoft.com/office/drawing/2014/main" id="{D6D68BBF-0EB5-D9AE-6575-6CFFF162862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176873" y="1505"/>
            <a:ext cx="4995672" cy="6856495"/>
          </a:xfrm>
          <a:prstGeom prst="rect">
            <a:avLst/>
          </a:prstGeom>
        </p:spPr>
      </p:pic>
      <p:grpSp>
        <p:nvGrpSpPr>
          <p:cNvPr id="18" name="Group 17">
            <a:extLst>
              <a:ext uri="{FF2B5EF4-FFF2-40B4-BE49-F238E27FC236}">
                <a16:creationId xmlns:a16="http://schemas.microsoft.com/office/drawing/2014/main" id="{1A9C1967-5783-E889-011D-793DC219C12D}"/>
              </a:ext>
            </a:extLst>
          </p:cNvPr>
          <p:cNvGrpSpPr/>
          <p:nvPr/>
        </p:nvGrpSpPr>
        <p:grpSpPr>
          <a:xfrm>
            <a:off x="1491505" y="1266408"/>
            <a:ext cx="4198096" cy="2501658"/>
            <a:chOff x="1491505" y="1266408"/>
            <a:chExt cx="4198096" cy="2501658"/>
          </a:xfrm>
        </p:grpSpPr>
        <p:pic>
          <p:nvPicPr>
            <p:cNvPr id="8" name="Picture 7" descr="A black and white border&#10;&#10;AI-generated content may be incorrect.">
              <a:extLst>
                <a:ext uri="{FF2B5EF4-FFF2-40B4-BE49-F238E27FC236}">
                  <a16:creationId xmlns:a16="http://schemas.microsoft.com/office/drawing/2014/main" id="{D4BBB334-ECA2-14A7-3340-8D760DD57ABA}"/>
                </a:ext>
              </a:extLst>
            </p:cNvPr>
            <p:cNvPicPr>
              <a:picLocks noChangeAspect="1"/>
            </p:cNvPicPr>
            <p:nvPr/>
          </p:nvPicPr>
          <p:blipFill>
            <a:blip r:embed="rId4"/>
            <a:stretch>
              <a:fillRect/>
            </a:stretch>
          </p:blipFill>
          <p:spPr>
            <a:xfrm>
              <a:off x="1491505" y="1266408"/>
              <a:ext cx="4198096" cy="2501658"/>
            </a:xfrm>
            <a:prstGeom prst="rect">
              <a:avLst/>
            </a:prstGeom>
          </p:spPr>
        </p:pic>
        <p:sp>
          <p:nvSpPr>
            <p:cNvPr id="12" name="Rectangle 11">
              <a:extLst>
                <a:ext uri="{FF2B5EF4-FFF2-40B4-BE49-F238E27FC236}">
                  <a16:creationId xmlns:a16="http://schemas.microsoft.com/office/drawing/2014/main" id="{11BD9104-3EE7-F6AC-24BA-2ACE0B0943B7}"/>
                </a:ext>
              </a:extLst>
            </p:cNvPr>
            <p:cNvSpPr/>
            <p:nvPr/>
          </p:nvSpPr>
          <p:spPr>
            <a:xfrm>
              <a:off x="1762538" y="1514033"/>
              <a:ext cx="3688524" cy="1985250"/>
            </a:xfrm>
            <a:prstGeom prst="rect">
              <a:avLst/>
            </a:prstGeom>
            <a:solidFill>
              <a:srgbClr val="AE6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a:p>
          </p:txBody>
        </p:sp>
        <p:pic>
          <p:nvPicPr>
            <p:cNvPr id="11" name="Picture 10" descr="A white outline of a truck&#10;&#10;AI-generated content may be incorrect.">
              <a:extLst>
                <a:ext uri="{FF2B5EF4-FFF2-40B4-BE49-F238E27FC236}">
                  <a16:creationId xmlns:a16="http://schemas.microsoft.com/office/drawing/2014/main" id="{13F95749-ED26-D4B0-239C-7CD10998996F}"/>
                </a:ext>
              </a:extLst>
            </p:cNvPr>
            <p:cNvPicPr>
              <a:picLocks noChangeAspect="1"/>
            </p:cNvPicPr>
            <p:nvPr/>
          </p:nvPicPr>
          <p:blipFill>
            <a:blip r:embed="rId5"/>
            <a:stretch>
              <a:fillRect/>
            </a:stretch>
          </p:blipFill>
          <p:spPr>
            <a:xfrm>
              <a:off x="3650848" y="2104691"/>
              <a:ext cx="1602626" cy="977210"/>
            </a:xfrm>
            <a:prstGeom prst="rect">
              <a:avLst/>
            </a:prstGeom>
          </p:spPr>
        </p:pic>
        <p:sp>
          <p:nvSpPr>
            <p:cNvPr id="17" name="TextBox 16">
              <a:extLst>
                <a:ext uri="{FF2B5EF4-FFF2-40B4-BE49-F238E27FC236}">
                  <a16:creationId xmlns:a16="http://schemas.microsoft.com/office/drawing/2014/main" id="{BBF0CD4F-500F-911D-B992-662F3219C79D}"/>
                </a:ext>
              </a:extLst>
            </p:cNvPr>
            <p:cNvSpPr txBox="1"/>
            <p:nvPr/>
          </p:nvSpPr>
          <p:spPr>
            <a:xfrm>
              <a:off x="1858582" y="2104691"/>
              <a:ext cx="1792266" cy="830997"/>
            </a:xfrm>
            <a:prstGeom prst="rect">
              <a:avLst/>
            </a:prstGeom>
            <a:noFill/>
          </p:spPr>
          <p:txBody>
            <a:bodyPr wrap="square" anchor="ctr">
              <a:spAutoFit/>
            </a:bodyPr>
            <a:lstStyle/>
            <a:p>
              <a:pPr algn="ctr"/>
              <a:r>
                <a:rPr lang="de" sz="2400" dirty="0">
                  <a:solidFill>
                    <a:schemeClr val="bg1"/>
                  </a:solidFill>
                  <a:latin typeface="Georgia" panose="02040502050405020303" pitchFamily="18" charset="0"/>
                </a:rPr>
                <a:t>GRATIS </a:t>
              </a:r>
            </a:p>
            <a:p>
              <a:pPr algn="ctr"/>
              <a:r>
                <a:rPr lang="de" sz="2400" dirty="0">
                  <a:solidFill>
                    <a:schemeClr val="bg1"/>
                  </a:solidFill>
                  <a:latin typeface="Georgia" panose="02040502050405020303" pitchFamily="18" charset="0"/>
                </a:rPr>
                <a:t>VERSAND</a:t>
              </a:r>
            </a:p>
          </p:txBody>
        </p:sp>
      </p:grpSp>
    </p:spTree>
    <p:extLst>
      <p:ext uri="{BB962C8B-B14F-4D97-AF65-F5344CB8AC3E}">
        <p14:creationId xmlns:p14="http://schemas.microsoft.com/office/powerpoint/2010/main" val="13407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908E2D4-1B3C-D63B-ACB2-9E4FC962C484}"/>
              </a:ext>
            </a:extLst>
          </p:cNvPr>
          <p:cNvPicPr>
            <a:picLocks noChangeAspect="1"/>
          </p:cNvPicPr>
          <p:nvPr/>
        </p:nvPicPr>
        <p:blipFill>
          <a:blip r:embed="rId3" cstate="print">
            <a:extLst>
              <a:ext uri="{28A0092B-C50C-407E-A947-70E740481C1C}">
                <a14:useLocalDpi xmlns:a14="http://schemas.microsoft.com/office/drawing/2010/main"/>
              </a:ext>
            </a:extLst>
          </a:blip>
          <a:srcRect b="-4897"/>
          <a:stretch>
            <a:fillRect/>
          </a:stretch>
        </p:blipFill>
        <p:spPr>
          <a:xfrm>
            <a:off x="7196328" y="1505"/>
            <a:ext cx="4995672" cy="6436693"/>
          </a:xfrm>
          <a:prstGeom prst="rect">
            <a:avLst/>
          </a:prstGeom>
        </p:spPr>
      </p:pic>
      <p:sp>
        <p:nvSpPr>
          <p:cNvPr id="5" name="Rectangle 4">
            <a:extLst>
              <a:ext uri="{FF2B5EF4-FFF2-40B4-BE49-F238E27FC236}">
                <a16:creationId xmlns:a16="http://schemas.microsoft.com/office/drawing/2014/main" id="{6CB41B06-35D6-46E9-3D3C-24B29115EAED}"/>
              </a:ext>
            </a:extLst>
          </p:cNvPr>
          <p:cNvSpPr/>
          <p:nvPr/>
        </p:nvSpPr>
        <p:spPr>
          <a:xfrm>
            <a:off x="633074" y="2138850"/>
            <a:ext cx="5763026" cy="2701573"/>
          </a:xfrm>
          <a:prstGeom prst="rect">
            <a:avLst/>
          </a:prstGeom>
        </p:spPr>
        <p:txBody>
          <a:bodyPr wrap="square" lIns="0" tIns="0" rIns="0" bIns="0" anchor="t">
            <a:spAutoFit/>
          </a:bodyPr>
          <a:lstStyle/>
          <a:p>
            <a:pPr>
              <a:spcBef>
                <a:spcPct val="0"/>
              </a:spcBef>
              <a:spcAft>
                <a:spcPts val="1200"/>
              </a:spcAft>
            </a:pPr>
            <a:r>
              <a:rPr lang="de" sz="1500" b="1" dirty="0">
                <a:solidFill>
                  <a:schemeClr val="tx1">
                    <a:lumMod val="75000"/>
                    <a:lumOff val="25000"/>
                  </a:schemeClr>
                </a:solidFill>
                <a:latin typeface="Calibri" panose="020F0502020204030204" pitchFamily="34" charset="0"/>
                <a:ea typeface="+mj-ea"/>
                <a:cs typeface="Calibri" panose="020F0502020204030204" pitchFamily="34" charset="0"/>
              </a:rPr>
              <a:t>AGB</a:t>
            </a:r>
            <a:endParaRPr lang="de" sz="1500" b="1" dirty="0">
              <a:solidFill>
                <a:schemeClr val="tx1">
                  <a:lumMod val="75000"/>
                  <a:lumOff val="25000"/>
                </a:schemeClr>
              </a:solidFill>
              <a:latin typeface="Calibri" panose="020F0502020204030204" pitchFamily="34" charset="0"/>
              <a:cs typeface="Calibri" panose="020F0502020204030204" pitchFamily="34" charset="0"/>
            </a:endParaRPr>
          </a:p>
          <a:p>
            <a:pPr marL="171450" indent="-171450" fontAlgn="base">
              <a:lnSpc>
                <a:spcPts val="1840"/>
              </a:lnSpc>
              <a:spcBef>
                <a:spcPts val="400"/>
              </a:spcBef>
              <a:buClr>
                <a:srgbClr val="000000"/>
              </a:buClr>
              <a:buFont typeface="Arial" panose="020B0604020202020204" pitchFamily="34" charset="0"/>
              <a:buChar char="•"/>
            </a:pPr>
            <a:r>
              <a:rPr lang="de" sz="1200" dirty="0">
                <a:solidFill>
                  <a:schemeClr val="tx1">
                    <a:lumMod val="75000"/>
                    <a:lumOff val="25000"/>
                  </a:schemeClr>
                </a:solidFill>
                <a:latin typeface="Calibri Light" panose="020F0302020204030204" pitchFamily="34" charset="0"/>
                <a:cs typeface="Calibri Light" panose="020F0302020204030204" pitchFamily="34" charset="0"/>
              </a:rPr>
              <a:t>Kostenloser Versand erhältlich vom 13.-30. September 2025 für alle neu Eingeschriebenen, die eine Treuebestellung oder Einmalige Bestellung mit mindestens 100 PV aufgeben. ​</a:t>
            </a:r>
          </a:p>
          <a:p>
            <a:pPr marL="171450" indent="-171450" fontAlgn="base">
              <a:lnSpc>
                <a:spcPts val="1840"/>
              </a:lnSpc>
              <a:spcBef>
                <a:spcPts val="400"/>
              </a:spcBef>
              <a:buClr>
                <a:srgbClr val="000000"/>
              </a:buClr>
              <a:buFont typeface="Arial" panose="020B0604020202020204" pitchFamily="34" charset="0"/>
              <a:buChar char="•"/>
            </a:pPr>
            <a:r>
              <a:rPr lang="de" sz="1200" dirty="0">
                <a:solidFill>
                  <a:schemeClr val="tx1">
                    <a:lumMod val="75000"/>
                    <a:lumOff val="25000"/>
                  </a:schemeClr>
                </a:solidFill>
                <a:latin typeface="Calibri Light" panose="020F0302020204030204" pitchFamily="34" charset="0"/>
                <a:cs typeface="Calibri Light" panose="020F0302020204030204" pitchFamily="34" charset="0"/>
              </a:rPr>
              <a:t>Die neuen Brand Partner müssen entweder neu eingeschriebene oder reaktivierte Brand Partner sein, die mindestens in den letzten 12 aufeinanderfolgenden Monaten inaktiv waren.      ​</a:t>
            </a:r>
          </a:p>
          <a:p>
            <a:pPr marL="171450" indent="-171450" fontAlgn="base">
              <a:lnSpc>
                <a:spcPts val="1840"/>
              </a:lnSpc>
              <a:spcBef>
                <a:spcPts val="400"/>
              </a:spcBef>
              <a:buClr>
                <a:srgbClr val="000000"/>
              </a:buClr>
              <a:buFont typeface="Arial" panose="020B0604020202020204" pitchFamily="34" charset="0"/>
              <a:buChar char="•"/>
            </a:pPr>
            <a:r>
              <a:rPr lang="de" sz="1200" dirty="0">
                <a:solidFill>
                  <a:schemeClr val="tx1">
                    <a:lumMod val="75000"/>
                    <a:lumOff val="25000"/>
                  </a:schemeClr>
                </a:solidFill>
                <a:latin typeface="Calibri Light" panose="020F0302020204030204" pitchFamily="34" charset="0"/>
                <a:cs typeface="Calibri Light" panose="020F0302020204030204" pitchFamily="34" charset="0"/>
              </a:rPr>
              <a:t>Neue Brand Partner wählen bitte die „Kostenloser Versand“ Option beim Aufgeben der Bestellung aus. Reaktivierte Brand Partner kontaktieren bitte zum Aufgeben ihrer Bestellung unseren Kundenservice.     ​</a:t>
            </a:r>
          </a:p>
          <a:p>
            <a:pPr marL="171450" indent="-171450" fontAlgn="base">
              <a:lnSpc>
                <a:spcPts val="1840"/>
              </a:lnSpc>
              <a:spcBef>
                <a:spcPts val="400"/>
              </a:spcBef>
              <a:buClr>
                <a:srgbClr val="000000"/>
              </a:buClr>
              <a:buFont typeface="Arial" panose="020B0604020202020204" pitchFamily="34" charset="0"/>
              <a:buChar char="•"/>
            </a:pPr>
            <a:r>
              <a:rPr lang="de" sz="1200" dirty="0">
                <a:solidFill>
                  <a:schemeClr val="tx1">
                    <a:lumMod val="75000"/>
                    <a:lumOff val="25000"/>
                  </a:schemeClr>
                </a:solidFill>
                <a:latin typeface="Calibri Light" panose="020F0302020204030204" pitchFamily="34" charset="0"/>
                <a:cs typeface="Calibri Light" panose="020F0302020204030204" pitchFamily="34" charset="0"/>
              </a:rPr>
              <a:t>Qualifiziert ist ein Brand Partner nur, wenn die Bestellung rechtzeitig bezahlt wird; Innerhalb der 5 Tage, die die normale Zahlungszeitspanne darstellen.  ​</a:t>
            </a:r>
          </a:p>
          <a:p>
            <a:pPr marL="171450" indent="-171450" fontAlgn="base">
              <a:lnSpc>
                <a:spcPts val="1840"/>
              </a:lnSpc>
              <a:spcBef>
                <a:spcPts val="400"/>
              </a:spcBef>
              <a:buClr>
                <a:srgbClr val="000000"/>
              </a:buClr>
              <a:buFont typeface="Arial" panose="020B0604020202020204" pitchFamily="34" charset="0"/>
              <a:buChar char="•"/>
            </a:pPr>
            <a:r>
              <a:rPr lang="de" sz="1200" dirty="0">
                <a:solidFill>
                  <a:schemeClr val="tx1">
                    <a:lumMod val="75000"/>
                    <a:lumOff val="25000"/>
                  </a:schemeClr>
                </a:solidFill>
                <a:latin typeface="Calibri Light" panose="020F0302020204030204" pitchFamily="34" charset="0"/>
                <a:cs typeface="Calibri Light" panose="020F0302020204030204" pitchFamily="34" charset="0"/>
              </a:rPr>
              <a:t>Kostenloser Versand auch in GUS Märkten verfügbar.   </a:t>
            </a:r>
          </a:p>
        </p:txBody>
      </p:sp>
      <p:sp>
        <p:nvSpPr>
          <p:cNvPr id="6" name="Title 1">
            <a:extLst>
              <a:ext uri="{FF2B5EF4-FFF2-40B4-BE49-F238E27FC236}">
                <a16:creationId xmlns:a16="http://schemas.microsoft.com/office/drawing/2014/main" id="{0C53B7AF-3F50-A8E8-769E-C64825F158FF}"/>
              </a:ext>
            </a:extLst>
          </p:cNvPr>
          <p:cNvSpPr txBox="1">
            <a:spLocks/>
          </p:cNvSpPr>
          <p:nvPr/>
        </p:nvSpPr>
        <p:spPr>
          <a:xfrm>
            <a:off x="633073" y="1204415"/>
            <a:ext cx="6305194" cy="530619"/>
          </a:xfrm>
          <a:prstGeom prst="rect">
            <a:avLst/>
          </a:prstGeom>
        </p:spPr>
        <p:txBody>
          <a:bodyPr vert="horz" lIns="0" tIns="0" rIns="0" bIns="0" numCol="1" spcCol="396000" rtlCol="0" anchor="t" anchorCtr="0">
            <a:noAutofit/>
          </a:bodyPr>
          <a:lstStyle>
            <a:defPPr>
              <a:defRPr lang="en-US"/>
            </a:defPPr>
            <a:lvl1pPr>
              <a:lnSpc>
                <a:spcPct val="100000"/>
              </a:lnSpc>
              <a:spcBef>
                <a:spcPct val="0"/>
              </a:spcBef>
              <a:spcAft>
                <a:spcPts val="1200"/>
              </a:spcAft>
              <a:buNone/>
              <a:defRPr sz="1600">
                <a:solidFill>
                  <a:srgbClr val="8AC170"/>
                </a:solidFill>
                <a:latin typeface="GT Walsheim Pro Light" pitchFamily="2" charset="77"/>
                <a:ea typeface="+mj-ea"/>
                <a:cs typeface="+mj-cs"/>
              </a:defRPr>
            </a:lvl1pPr>
          </a:lstStyle>
          <a:p>
            <a:r>
              <a:rPr lang="de" dirty="0">
                <a:solidFill>
                  <a:srgbClr val="404040"/>
                </a:solidFill>
                <a:highlight>
                  <a:srgbClr val="FFFFFF"/>
                </a:highlight>
                <a:latin typeface="Calibri"/>
                <a:cs typeface="Calibri"/>
              </a:rPr>
              <a:t>Alle neuen Brand Partner, die sich zwischen dem 13. September 2025 </a:t>
            </a:r>
            <a:br>
              <a:rPr lang="de" dirty="0">
                <a:solidFill>
                  <a:srgbClr val="404040"/>
                </a:solidFill>
                <a:highlight>
                  <a:srgbClr val="FFFFFF"/>
                </a:highlight>
                <a:latin typeface="Calibri"/>
                <a:cs typeface="Calibri"/>
              </a:rPr>
            </a:br>
            <a:r>
              <a:rPr lang="de" dirty="0">
                <a:solidFill>
                  <a:srgbClr val="404040"/>
                </a:solidFill>
                <a:highlight>
                  <a:srgbClr val="FFFFFF"/>
                </a:highlight>
                <a:latin typeface="Calibri"/>
                <a:cs typeface="Calibri"/>
              </a:rPr>
              <a:t>und 23:59 Uhr (britische Zeit, BST) am 30. September 2025 einschreiben, erhalten </a:t>
            </a:r>
            <a:r>
              <a:rPr lang="de" b="1" dirty="0">
                <a:solidFill>
                  <a:srgbClr val="404040"/>
                </a:solidFill>
                <a:highlight>
                  <a:srgbClr val="FFFFFF"/>
                </a:highlight>
                <a:latin typeface="Calibri"/>
                <a:cs typeface="Calibri"/>
              </a:rPr>
              <a:t>KOSTENLOSEN VERSAND</a:t>
            </a:r>
            <a:r>
              <a:rPr lang="de" dirty="0">
                <a:solidFill>
                  <a:srgbClr val="404040"/>
                </a:solidFill>
                <a:highlight>
                  <a:srgbClr val="FFFFFF"/>
                </a:highlight>
                <a:latin typeface="Calibri"/>
                <a:cs typeface="Calibri"/>
              </a:rPr>
              <a:t> auf ihre erste Bestellung.</a:t>
            </a:r>
            <a:endParaRPr lang="de" dirty="0">
              <a:solidFill>
                <a:schemeClr val="tx1">
                  <a:lumMod val="75000"/>
                  <a:lumOff val="25000"/>
                </a:schemeClr>
              </a:solidFill>
            </a:endParaRPr>
          </a:p>
        </p:txBody>
      </p:sp>
      <p:sp>
        <p:nvSpPr>
          <p:cNvPr id="8" name="TextBox 7">
            <a:extLst>
              <a:ext uri="{FF2B5EF4-FFF2-40B4-BE49-F238E27FC236}">
                <a16:creationId xmlns:a16="http://schemas.microsoft.com/office/drawing/2014/main" id="{78387EEB-3958-3C03-8B28-62D4480EA27B}"/>
              </a:ext>
            </a:extLst>
          </p:cNvPr>
          <p:cNvSpPr txBox="1"/>
          <p:nvPr/>
        </p:nvSpPr>
        <p:spPr>
          <a:xfrm>
            <a:off x="633073" y="5411071"/>
            <a:ext cx="4834304" cy="413224"/>
          </a:xfrm>
          <a:prstGeom prst="rect">
            <a:avLst/>
          </a:prstGeom>
          <a:solidFill>
            <a:srgbClr val="AE622B"/>
          </a:solidFill>
        </p:spPr>
        <p:txBody>
          <a:bodyPr vert="horz" lIns="0" tIns="0" rIns="0" bIns="0" rtlCol="0" anchor="ctr" anchorCtr="0">
            <a:noAutofit/>
          </a:bodyPr>
          <a:lstStyle>
            <a:defPPr>
              <a:defRPr lang="nl-NL"/>
            </a:defPPr>
            <a:lvl1pPr>
              <a:lnSpc>
                <a:spcPct val="90000"/>
              </a:lnSpc>
              <a:spcBef>
                <a:spcPct val="0"/>
              </a:spcBef>
              <a:buNone/>
              <a:defRPr sz="3800" b="1" i="0">
                <a:solidFill>
                  <a:srgbClr val="756BA9"/>
                </a:solidFill>
                <a:latin typeface="Domaine Display Bold" panose="020A0503080505060203" pitchFamily="18" charset="77"/>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de" sz="1000" b="0" dirty="0">
                <a:solidFill>
                  <a:schemeClr val="bg1"/>
                </a:solidFill>
                <a:latin typeface="Calibri Light" panose="020F0302020204030204" pitchFamily="34" charset="0"/>
                <a:cs typeface="Calibri Light" panose="020F0302020204030204" pitchFamily="34" charset="0"/>
              </a:rPr>
              <a:t>Bitte das monatliche AGB Dokument im Virtual Office für die kompletten AGB einsehen.​</a:t>
            </a:r>
          </a:p>
        </p:txBody>
      </p:sp>
      <p:sp>
        <p:nvSpPr>
          <p:cNvPr id="15" name="Rectangle 14">
            <a:extLst>
              <a:ext uri="{FF2B5EF4-FFF2-40B4-BE49-F238E27FC236}">
                <a16:creationId xmlns:a16="http://schemas.microsoft.com/office/drawing/2014/main" id="{F037B137-282F-98AF-DE45-508EABE94DBF}"/>
              </a:ext>
            </a:extLst>
          </p:cNvPr>
          <p:cNvSpPr/>
          <p:nvPr/>
        </p:nvSpPr>
        <p:spPr>
          <a:xfrm>
            <a:off x="0" y="6137703"/>
            <a:ext cx="12192000" cy="720297"/>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a:solidFill>
                <a:srgbClr val="4F65AF"/>
              </a:solidFill>
            </a:endParaRPr>
          </a:p>
        </p:txBody>
      </p:sp>
      <p:sp>
        <p:nvSpPr>
          <p:cNvPr id="4" name="Title 17">
            <a:extLst>
              <a:ext uri="{FF2B5EF4-FFF2-40B4-BE49-F238E27FC236}">
                <a16:creationId xmlns:a16="http://schemas.microsoft.com/office/drawing/2014/main" id="{B78FFF81-A196-1678-B192-DB7DBA07352E}"/>
              </a:ext>
            </a:extLst>
          </p:cNvPr>
          <p:cNvSpPr txBox="1">
            <a:spLocks/>
          </p:cNvSpPr>
          <p:nvPr/>
        </p:nvSpPr>
        <p:spPr>
          <a:xfrm>
            <a:off x="307333" y="6257358"/>
            <a:ext cx="8590827" cy="478725"/>
          </a:xfrm>
          <a:prstGeom prst="rect">
            <a:avLst/>
          </a:prstGeom>
        </p:spPr>
        <p:txBody>
          <a:bodyPr vert="horz" lIns="0" tIns="0" rIns="0" bIns="0" rtlCol="0" anchor="ctr" anchorCtr="0">
            <a:noAutofit/>
          </a:bodyPr>
          <a:lstStyle>
            <a:defPPr>
              <a:defRPr lang="en-US"/>
            </a:defPPr>
            <a:lvl1pPr>
              <a:lnSpc>
                <a:spcPct val="90000"/>
              </a:lnSpc>
              <a:spcBef>
                <a:spcPct val="0"/>
              </a:spcBef>
              <a:buNone/>
              <a:defRPr sz="3800" b="1" i="0">
                <a:solidFill>
                  <a:srgbClr val="C0755A"/>
                </a:solidFill>
                <a:latin typeface="Domaine Display Bold" panose="020A0503080505060203" pitchFamily="18" charset="77"/>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 sz="2800" dirty="0">
                <a:solidFill>
                  <a:srgbClr val="AE622B"/>
                </a:solidFill>
                <a:latin typeface="Georgia" panose="02040502050405020303" pitchFamily="18" charset="0"/>
              </a:rPr>
              <a:t>Einschreibe-Aktion</a:t>
            </a:r>
          </a:p>
        </p:txBody>
      </p:sp>
      <p:sp>
        <p:nvSpPr>
          <p:cNvPr id="23" name="Title 17">
            <a:extLst>
              <a:ext uri="{FF2B5EF4-FFF2-40B4-BE49-F238E27FC236}">
                <a16:creationId xmlns:a16="http://schemas.microsoft.com/office/drawing/2014/main" id="{BB085E9D-72CB-120C-07D5-4FEC99F81CEE}"/>
              </a:ext>
            </a:extLst>
          </p:cNvPr>
          <p:cNvSpPr txBox="1">
            <a:spLocks/>
          </p:cNvSpPr>
          <p:nvPr/>
        </p:nvSpPr>
        <p:spPr>
          <a:xfrm>
            <a:off x="375011" y="362845"/>
            <a:ext cx="6563256" cy="478725"/>
          </a:xfrm>
          <a:prstGeom prst="rect">
            <a:avLst/>
          </a:prstGeom>
        </p:spPr>
        <p:txBody>
          <a:bodyPr vert="horz" lIns="0" tIns="0" rIns="0" bIns="0" rtlCol="0" anchor="t" anchorCtr="0">
            <a:noAutofit/>
          </a:bodyPr>
          <a:lstStyle>
            <a:defPPr>
              <a:defRPr lang="en-US"/>
            </a:defPPr>
            <a:lvl1pPr>
              <a:lnSpc>
                <a:spcPct val="90000"/>
              </a:lnSpc>
              <a:spcBef>
                <a:spcPct val="0"/>
              </a:spcBef>
              <a:buNone/>
              <a:defRPr sz="3800" b="1" i="0">
                <a:solidFill>
                  <a:srgbClr val="C0755A"/>
                </a:solidFill>
                <a:latin typeface="Domaine Display Bold" panose="020A0503080505060203" pitchFamily="18" charset="77"/>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 b="0" dirty="0">
                <a:solidFill>
                  <a:srgbClr val="AE622B"/>
                </a:solidFill>
              </a:rPr>
              <a:t>Kostenloser Versand!</a:t>
            </a:r>
            <a:endParaRPr lang="de" sz="3600" dirty="0">
              <a:solidFill>
                <a:srgbClr val="AE622B"/>
              </a:solidFill>
              <a:latin typeface="Georgia" panose="02040502050405020303" pitchFamily="18" charset="0"/>
            </a:endParaRPr>
          </a:p>
        </p:txBody>
      </p:sp>
      <p:grpSp>
        <p:nvGrpSpPr>
          <p:cNvPr id="2" name="Group 1">
            <a:extLst>
              <a:ext uri="{FF2B5EF4-FFF2-40B4-BE49-F238E27FC236}">
                <a16:creationId xmlns:a16="http://schemas.microsoft.com/office/drawing/2014/main" id="{CD13AB4E-1429-E277-50A3-3DDD4E3A1868}"/>
              </a:ext>
            </a:extLst>
          </p:cNvPr>
          <p:cNvGrpSpPr/>
          <p:nvPr/>
        </p:nvGrpSpPr>
        <p:grpSpPr>
          <a:xfrm>
            <a:off x="9322117" y="4997176"/>
            <a:ext cx="2609987" cy="1555299"/>
            <a:chOff x="1491505" y="1266408"/>
            <a:chExt cx="4198096" cy="2501658"/>
          </a:xfrm>
        </p:grpSpPr>
        <p:pic>
          <p:nvPicPr>
            <p:cNvPr id="3" name="Picture 2" descr="A black and white border&#10;&#10;AI-generated content may be incorrect.">
              <a:extLst>
                <a:ext uri="{FF2B5EF4-FFF2-40B4-BE49-F238E27FC236}">
                  <a16:creationId xmlns:a16="http://schemas.microsoft.com/office/drawing/2014/main" id="{3DD9B66E-D863-A648-2359-BEA20ED4A811}"/>
                </a:ext>
              </a:extLst>
            </p:cNvPr>
            <p:cNvPicPr>
              <a:picLocks noChangeAspect="1"/>
            </p:cNvPicPr>
            <p:nvPr/>
          </p:nvPicPr>
          <p:blipFill>
            <a:blip r:embed="rId4"/>
            <a:stretch>
              <a:fillRect/>
            </a:stretch>
          </p:blipFill>
          <p:spPr>
            <a:xfrm>
              <a:off x="1491505" y="1266408"/>
              <a:ext cx="4198096" cy="2501658"/>
            </a:xfrm>
            <a:prstGeom prst="rect">
              <a:avLst/>
            </a:prstGeom>
          </p:spPr>
        </p:pic>
        <p:sp>
          <p:nvSpPr>
            <p:cNvPr id="7" name="Rectangle 6">
              <a:extLst>
                <a:ext uri="{FF2B5EF4-FFF2-40B4-BE49-F238E27FC236}">
                  <a16:creationId xmlns:a16="http://schemas.microsoft.com/office/drawing/2014/main" id="{F0EC8C8F-8A43-F31F-4942-63C4E9448E07}"/>
                </a:ext>
              </a:extLst>
            </p:cNvPr>
            <p:cNvSpPr/>
            <p:nvPr/>
          </p:nvSpPr>
          <p:spPr>
            <a:xfrm>
              <a:off x="1762538" y="1514033"/>
              <a:ext cx="3688524" cy="1985250"/>
            </a:xfrm>
            <a:prstGeom prst="rect">
              <a:avLst/>
            </a:prstGeom>
            <a:solidFill>
              <a:srgbClr val="AE6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a:p>
          </p:txBody>
        </p:sp>
        <p:pic>
          <p:nvPicPr>
            <p:cNvPr id="9" name="Picture 8" descr="A white outline of a truck&#10;&#10;AI-generated content may be incorrect.">
              <a:extLst>
                <a:ext uri="{FF2B5EF4-FFF2-40B4-BE49-F238E27FC236}">
                  <a16:creationId xmlns:a16="http://schemas.microsoft.com/office/drawing/2014/main" id="{60B293D9-457F-F8FB-CB3F-1307F881F3FE}"/>
                </a:ext>
              </a:extLst>
            </p:cNvPr>
            <p:cNvPicPr>
              <a:picLocks noChangeAspect="1"/>
            </p:cNvPicPr>
            <p:nvPr/>
          </p:nvPicPr>
          <p:blipFill>
            <a:blip r:embed="rId5"/>
            <a:stretch>
              <a:fillRect/>
            </a:stretch>
          </p:blipFill>
          <p:spPr>
            <a:xfrm>
              <a:off x="3650848" y="2104691"/>
              <a:ext cx="1602626" cy="977210"/>
            </a:xfrm>
            <a:prstGeom prst="rect">
              <a:avLst/>
            </a:prstGeom>
          </p:spPr>
        </p:pic>
        <p:sp>
          <p:nvSpPr>
            <p:cNvPr id="10" name="TextBox 9">
              <a:extLst>
                <a:ext uri="{FF2B5EF4-FFF2-40B4-BE49-F238E27FC236}">
                  <a16:creationId xmlns:a16="http://schemas.microsoft.com/office/drawing/2014/main" id="{CAF86E67-8BF4-4143-7FF0-7988FA6E26D7}"/>
                </a:ext>
              </a:extLst>
            </p:cNvPr>
            <p:cNvSpPr txBox="1"/>
            <p:nvPr/>
          </p:nvSpPr>
          <p:spPr>
            <a:xfrm>
              <a:off x="1858581" y="2099395"/>
              <a:ext cx="1792266" cy="841586"/>
            </a:xfrm>
            <a:prstGeom prst="rect">
              <a:avLst/>
            </a:prstGeom>
            <a:noFill/>
          </p:spPr>
          <p:txBody>
            <a:bodyPr wrap="square" anchor="ctr">
              <a:spAutoFit/>
            </a:bodyPr>
            <a:lstStyle/>
            <a:p>
              <a:pPr algn="ctr"/>
              <a:r>
                <a:rPr lang="de" sz="1400" dirty="0">
                  <a:solidFill>
                    <a:schemeClr val="bg1"/>
                  </a:solidFill>
                  <a:latin typeface="Georgia" panose="02040502050405020303" pitchFamily="18" charset="0"/>
                </a:rPr>
                <a:t>GRATIS </a:t>
              </a:r>
            </a:p>
            <a:p>
              <a:pPr algn="ctr"/>
              <a:r>
                <a:rPr lang="de" sz="1400" dirty="0">
                  <a:solidFill>
                    <a:schemeClr val="bg1"/>
                  </a:solidFill>
                  <a:latin typeface="Georgia" panose="02040502050405020303" pitchFamily="18" charset="0"/>
                </a:rPr>
                <a:t>VERSAND</a:t>
              </a:r>
            </a:p>
          </p:txBody>
        </p:sp>
      </p:grpSp>
    </p:spTree>
    <p:extLst>
      <p:ext uri="{BB962C8B-B14F-4D97-AF65-F5344CB8AC3E}">
        <p14:creationId xmlns:p14="http://schemas.microsoft.com/office/powerpoint/2010/main" val="278283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47D1A2-6E63-06CB-6F92-84BC5BA163D9}"/>
              </a:ext>
            </a:extLst>
          </p:cNvPr>
          <p:cNvSpPr/>
          <p:nvPr/>
        </p:nvSpPr>
        <p:spPr>
          <a:xfrm>
            <a:off x="-5269" y="3428999"/>
            <a:ext cx="2597084" cy="2749879"/>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 name="Rectangle 42">
            <a:extLst>
              <a:ext uri="{FF2B5EF4-FFF2-40B4-BE49-F238E27FC236}">
                <a16:creationId xmlns:a16="http://schemas.microsoft.com/office/drawing/2014/main" id="{49C30477-7A69-E000-7B58-8F11259B9D44}"/>
              </a:ext>
            </a:extLst>
          </p:cNvPr>
          <p:cNvSpPr/>
          <p:nvPr/>
        </p:nvSpPr>
        <p:spPr>
          <a:xfrm>
            <a:off x="2707119" y="3428999"/>
            <a:ext cx="2597084" cy="2749879"/>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 name="Rectangle 43">
            <a:extLst>
              <a:ext uri="{FF2B5EF4-FFF2-40B4-BE49-F238E27FC236}">
                <a16:creationId xmlns:a16="http://schemas.microsoft.com/office/drawing/2014/main" id="{14822C5A-78B5-DDD0-5477-DA810EF1039B}"/>
              </a:ext>
            </a:extLst>
          </p:cNvPr>
          <p:cNvSpPr/>
          <p:nvPr/>
        </p:nvSpPr>
        <p:spPr>
          <a:xfrm>
            <a:off x="5397743" y="3429000"/>
            <a:ext cx="2574741" cy="2749878"/>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 name="Rectangle 54">
            <a:extLst>
              <a:ext uri="{FF2B5EF4-FFF2-40B4-BE49-F238E27FC236}">
                <a16:creationId xmlns:a16="http://schemas.microsoft.com/office/drawing/2014/main" id="{1E72599C-70DC-AD95-7F94-E34D83AFB0C2}"/>
              </a:ext>
            </a:extLst>
          </p:cNvPr>
          <p:cNvSpPr/>
          <p:nvPr/>
        </p:nvSpPr>
        <p:spPr>
          <a:xfrm>
            <a:off x="8065732" y="3428999"/>
            <a:ext cx="4145869" cy="2749877"/>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Rectangle 50">
            <a:extLst>
              <a:ext uri="{FF2B5EF4-FFF2-40B4-BE49-F238E27FC236}">
                <a16:creationId xmlns:a16="http://schemas.microsoft.com/office/drawing/2014/main" id="{820ACD6E-2A7C-D41E-05AE-A769953BCD9E}"/>
              </a:ext>
            </a:extLst>
          </p:cNvPr>
          <p:cNvSpPr/>
          <p:nvPr/>
        </p:nvSpPr>
        <p:spPr>
          <a:xfrm>
            <a:off x="2707119" y="-507"/>
            <a:ext cx="2597084" cy="909014"/>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6ADEB90-16FF-90D2-5275-8461F462D3FE}"/>
              </a:ext>
            </a:extLst>
          </p:cNvPr>
          <p:cNvSpPr/>
          <p:nvPr/>
        </p:nvSpPr>
        <p:spPr>
          <a:xfrm>
            <a:off x="-9746" y="-2005"/>
            <a:ext cx="2601561" cy="909014"/>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EEF512C-A2BB-C5BD-118E-D12622E4848F}"/>
              </a:ext>
            </a:extLst>
          </p:cNvPr>
          <p:cNvSpPr/>
          <p:nvPr/>
        </p:nvSpPr>
        <p:spPr>
          <a:xfrm>
            <a:off x="5398393" y="-507"/>
            <a:ext cx="2573441" cy="896657"/>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3162390-E5F0-6A16-9B43-A4DA77E6B617}"/>
              </a:ext>
            </a:extLst>
          </p:cNvPr>
          <p:cNvSpPr/>
          <p:nvPr/>
        </p:nvSpPr>
        <p:spPr>
          <a:xfrm>
            <a:off x="8076828" y="-507"/>
            <a:ext cx="4118427" cy="909014"/>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3BEFBBA-2341-9D91-F2E4-3A4838973F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734" y="1424773"/>
            <a:ext cx="2246636" cy="2246636"/>
          </a:xfrm>
          <a:prstGeom prst="rect">
            <a:avLst/>
          </a:prstGeom>
        </p:spPr>
      </p:pic>
      <p:pic>
        <p:nvPicPr>
          <p:cNvPr id="17" name="Picture 16">
            <a:extLst>
              <a:ext uri="{FF2B5EF4-FFF2-40B4-BE49-F238E27FC236}">
                <a16:creationId xmlns:a16="http://schemas.microsoft.com/office/drawing/2014/main" id="{2B2A6F3B-5824-44A6-7EF1-9B676BE88039}"/>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707119" y="897356"/>
            <a:ext cx="2597084" cy="2589205"/>
          </a:xfrm>
          <a:prstGeom prst="rect">
            <a:avLst/>
          </a:prstGeom>
        </p:spPr>
      </p:pic>
      <p:pic>
        <p:nvPicPr>
          <p:cNvPr id="28" name="Picture 27">
            <a:extLst>
              <a:ext uri="{FF2B5EF4-FFF2-40B4-BE49-F238E27FC236}">
                <a16:creationId xmlns:a16="http://schemas.microsoft.com/office/drawing/2014/main" id="{9BF7B0E3-3D25-D4F9-55BD-1B905A9DD7A8}"/>
              </a:ext>
            </a:extLst>
          </p:cNvPr>
          <p:cNvPicPr>
            <a:picLocks noChangeAspect="1"/>
          </p:cNvPicPr>
          <p:nvPr/>
        </p:nvPicPr>
        <p:blipFill>
          <a:blip r:embed="rId5" cstate="print">
            <a:extLst>
              <a:ext uri="{28A0092B-C50C-407E-A947-70E740481C1C}">
                <a14:useLocalDpi xmlns:a14="http://schemas.microsoft.com/office/drawing/2010/main"/>
              </a:ext>
            </a:extLst>
          </a:blip>
          <a:srcRect b="-478"/>
          <a:stretch>
            <a:fillRect/>
          </a:stretch>
        </p:blipFill>
        <p:spPr>
          <a:xfrm>
            <a:off x="-5269" y="896151"/>
            <a:ext cx="2601561" cy="2601561"/>
          </a:xfrm>
          <a:prstGeom prst="rect">
            <a:avLst/>
          </a:prstGeom>
        </p:spPr>
      </p:pic>
      <p:pic>
        <p:nvPicPr>
          <p:cNvPr id="31" name="Picture 30">
            <a:extLst>
              <a:ext uri="{FF2B5EF4-FFF2-40B4-BE49-F238E27FC236}">
                <a16:creationId xmlns:a16="http://schemas.microsoft.com/office/drawing/2014/main" id="{455D479D-8C67-83A8-F09C-5AD60BA61E0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394531" y="896150"/>
            <a:ext cx="2581165" cy="2601562"/>
          </a:xfrm>
          <a:prstGeom prst="rect">
            <a:avLst/>
          </a:prstGeom>
        </p:spPr>
      </p:pic>
      <p:pic>
        <p:nvPicPr>
          <p:cNvPr id="2" name="Picture 1">
            <a:extLst>
              <a:ext uri="{FF2B5EF4-FFF2-40B4-BE49-F238E27FC236}">
                <a16:creationId xmlns:a16="http://schemas.microsoft.com/office/drawing/2014/main" id="{EC90FDA3-70BB-3295-54E4-CF230C8926B7}"/>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075806" y="908507"/>
            <a:ext cx="4116194" cy="2576845"/>
          </a:xfrm>
          <a:prstGeom prst="rect">
            <a:avLst/>
          </a:prstGeom>
        </p:spPr>
      </p:pic>
      <p:sp>
        <p:nvSpPr>
          <p:cNvPr id="8" name="Rectangle 7">
            <a:extLst>
              <a:ext uri="{FF2B5EF4-FFF2-40B4-BE49-F238E27FC236}">
                <a16:creationId xmlns:a16="http://schemas.microsoft.com/office/drawing/2014/main" id="{AD6F59F4-ADAC-3D78-55BA-E6B631B231BC}"/>
              </a:ext>
            </a:extLst>
          </p:cNvPr>
          <p:cNvSpPr/>
          <p:nvPr/>
        </p:nvSpPr>
        <p:spPr>
          <a:xfrm>
            <a:off x="0" y="6137703"/>
            <a:ext cx="12192000" cy="720297"/>
          </a:xfrm>
          <a:prstGeom prst="rect">
            <a:avLst/>
          </a:prstGeom>
          <a:solidFill>
            <a:srgbClr val="AE6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F65AF"/>
              </a:solidFill>
            </a:endParaRPr>
          </a:p>
        </p:txBody>
      </p:sp>
      <p:sp>
        <p:nvSpPr>
          <p:cNvPr id="9" name="Title 17">
            <a:extLst>
              <a:ext uri="{FF2B5EF4-FFF2-40B4-BE49-F238E27FC236}">
                <a16:creationId xmlns:a16="http://schemas.microsoft.com/office/drawing/2014/main" id="{267801B4-7D95-3080-2D8F-6D8FFFC85DFC}"/>
              </a:ext>
            </a:extLst>
          </p:cNvPr>
          <p:cNvSpPr txBox="1">
            <a:spLocks/>
          </p:cNvSpPr>
          <p:nvPr/>
        </p:nvSpPr>
        <p:spPr>
          <a:xfrm>
            <a:off x="307333" y="6257358"/>
            <a:ext cx="8590827" cy="478725"/>
          </a:xfrm>
          <a:prstGeom prst="rect">
            <a:avLst/>
          </a:prstGeom>
        </p:spPr>
        <p:txBody>
          <a:bodyPr vert="horz" lIns="0" tIns="0" rIns="0" bIns="0" rtlCol="0" anchor="ctr" anchorCtr="0">
            <a:noAutofit/>
          </a:bodyPr>
          <a:lstStyle>
            <a:defPPr>
              <a:defRPr lang="en-US"/>
            </a:defPPr>
            <a:lvl1pPr>
              <a:lnSpc>
                <a:spcPct val="90000"/>
              </a:lnSpc>
              <a:spcBef>
                <a:spcPct val="0"/>
              </a:spcBef>
              <a:buNone/>
              <a:defRPr sz="3800" b="1" i="0">
                <a:solidFill>
                  <a:srgbClr val="C0755A"/>
                </a:solidFill>
                <a:latin typeface="Domaine Display Bold" panose="020A0503080505060203" pitchFamily="18" charset="77"/>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 sz="2800" dirty="0">
                <a:solidFill>
                  <a:schemeClr val="bg1"/>
                </a:solidFill>
                <a:latin typeface="Georgia" panose="02040502050405020303" pitchFamily="18" charset="0"/>
              </a:rPr>
              <a:t>Einschreiber-Promotion</a:t>
            </a:r>
          </a:p>
        </p:txBody>
      </p:sp>
      <p:sp>
        <p:nvSpPr>
          <p:cNvPr id="47" name="TextBox 3">
            <a:extLst>
              <a:ext uri="{FF2B5EF4-FFF2-40B4-BE49-F238E27FC236}">
                <a16:creationId xmlns:a16="http://schemas.microsoft.com/office/drawing/2014/main" id="{F4D98CD6-9E3A-A7DB-8A35-23D4E49D46BF}"/>
              </a:ext>
            </a:extLst>
          </p:cNvPr>
          <p:cNvSpPr txBox="1"/>
          <p:nvPr/>
        </p:nvSpPr>
        <p:spPr>
          <a:xfrm>
            <a:off x="8198005" y="3667288"/>
            <a:ext cx="3811606" cy="1877437"/>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AE622B"/>
                </a:solidFill>
                <a:latin typeface="Calibri"/>
                <a:ea typeface="Calibri"/>
                <a:cs typeface="Calibri"/>
              </a:rPr>
              <a:t>Live Your Passion Essential Oil - 5 ml  &amp;  Unleash Your Potential Laptop Case und </a:t>
            </a:r>
            <a:r>
              <a:rPr lang="en-US" sz="1600" b="1" dirty="0" err="1">
                <a:solidFill>
                  <a:srgbClr val="AE622B"/>
                </a:solidFill>
                <a:latin typeface="Calibri"/>
                <a:ea typeface="Calibri"/>
                <a:cs typeface="Calibri"/>
              </a:rPr>
              <a:t>einen</a:t>
            </a:r>
            <a:r>
              <a:rPr lang="en-US" sz="1600" b="1" dirty="0">
                <a:solidFill>
                  <a:srgbClr val="AE622B"/>
                </a:solidFill>
                <a:latin typeface="Calibri"/>
                <a:ea typeface="Calibri"/>
                <a:cs typeface="Calibri"/>
              </a:rPr>
              <a:t> </a:t>
            </a:r>
            <a:r>
              <a:rPr lang="en-US" sz="1600" b="1" dirty="0" err="1">
                <a:solidFill>
                  <a:srgbClr val="AE622B"/>
                </a:solidFill>
                <a:latin typeface="Calibri"/>
                <a:ea typeface="Calibri"/>
                <a:cs typeface="Calibri"/>
              </a:rPr>
              <a:t>exklusiven</a:t>
            </a:r>
            <a:r>
              <a:rPr lang="en-US" sz="1600" b="1" dirty="0">
                <a:solidFill>
                  <a:srgbClr val="AE622B"/>
                </a:solidFill>
                <a:latin typeface="Calibri"/>
                <a:ea typeface="Calibri"/>
                <a:cs typeface="Calibri"/>
              </a:rPr>
              <a:t> 1-stündigen Zoom-Call </a:t>
            </a:r>
            <a:r>
              <a:rPr lang="en-US" sz="1600" b="1" dirty="0" err="1">
                <a:solidFill>
                  <a:srgbClr val="AE622B"/>
                </a:solidFill>
                <a:latin typeface="Calibri"/>
                <a:ea typeface="Calibri"/>
                <a:cs typeface="Calibri"/>
              </a:rPr>
              <a:t>mit</a:t>
            </a:r>
            <a:r>
              <a:rPr lang="en-US" sz="1600" b="1" dirty="0">
                <a:solidFill>
                  <a:srgbClr val="AE622B"/>
                </a:solidFill>
                <a:latin typeface="Calibri"/>
                <a:ea typeface="Calibri"/>
                <a:cs typeface="Calibri"/>
              </a:rPr>
              <a:t> Kobus (Datum </a:t>
            </a:r>
            <a:r>
              <a:rPr lang="en-US" sz="1600" b="1" dirty="0" err="1">
                <a:solidFill>
                  <a:srgbClr val="AE622B"/>
                </a:solidFill>
                <a:latin typeface="Calibri"/>
                <a:ea typeface="Calibri"/>
                <a:cs typeface="Calibri"/>
              </a:rPr>
              <a:t>wird</a:t>
            </a:r>
            <a:r>
              <a:rPr lang="en-US" sz="1600" b="1" dirty="0">
                <a:solidFill>
                  <a:srgbClr val="AE622B"/>
                </a:solidFill>
                <a:latin typeface="Calibri"/>
                <a:ea typeface="Calibri"/>
                <a:cs typeface="Calibri"/>
              </a:rPr>
              <a:t> </a:t>
            </a:r>
            <a:r>
              <a:rPr lang="en-US" sz="1600" b="1" dirty="0" err="1">
                <a:solidFill>
                  <a:srgbClr val="AE622B"/>
                </a:solidFill>
                <a:latin typeface="Calibri"/>
                <a:ea typeface="Calibri"/>
                <a:cs typeface="Calibri"/>
              </a:rPr>
              <a:t>im</a:t>
            </a:r>
            <a:r>
              <a:rPr lang="en-US" sz="1600" b="1" dirty="0">
                <a:solidFill>
                  <a:srgbClr val="AE622B"/>
                </a:solidFill>
                <a:latin typeface="Calibri"/>
                <a:ea typeface="Calibri"/>
                <a:cs typeface="Calibri"/>
              </a:rPr>
              <a:t> </a:t>
            </a:r>
            <a:r>
              <a:rPr lang="en-US" sz="1600" b="1" dirty="0" err="1">
                <a:solidFill>
                  <a:srgbClr val="AE622B"/>
                </a:solidFill>
                <a:latin typeface="Calibri"/>
                <a:ea typeface="Calibri"/>
                <a:cs typeface="Calibri"/>
              </a:rPr>
              <a:t>Januar</a:t>
            </a:r>
            <a:r>
              <a:rPr lang="en-US" sz="1600" b="1" dirty="0">
                <a:solidFill>
                  <a:srgbClr val="AE622B"/>
                </a:solidFill>
                <a:latin typeface="Calibri"/>
                <a:ea typeface="Calibri"/>
                <a:cs typeface="Calibri"/>
              </a:rPr>
              <a:t> 2026 </a:t>
            </a:r>
            <a:r>
              <a:rPr lang="en-US" sz="1600" b="1" dirty="0" err="1">
                <a:solidFill>
                  <a:srgbClr val="AE622B"/>
                </a:solidFill>
                <a:latin typeface="Calibri"/>
                <a:ea typeface="Calibri"/>
                <a:cs typeface="Calibri"/>
              </a:rPr>
              <a:t>bekanntgegeben</a:t>
            </a:r>
            <a:r>
              <a:rPr lang="en-US" sz="1600" b="1" dirty="0">
                <a:solidFill>
                  <a:srgbClr val="AE622B"/>
                </a:solidFill>
                <a:latin typeface="Calibri"/>
                <a:ea typeface="Calibri"/>
                <a:cs typeface="Calibri"/>
              </a:rPr>
              <a:t>)</a:t>
            </a:r>
            <a:endParaRPr lang="en-US" sz="1600" b="1" dirty="0">
              <a:solidFill>
                <a:srgbClr val="AE622B"/>
              </a:solidFill>
              <a:highlight>
                <a:srgbClr val="FFFF00"/>
              </a:highlight>
              <a:latin typeface="Calibri" panose="020F0502020204030204" pitchFamily="34" charset="0"/>
              <a:ea typeface="Calibri"/>
              <a:cs typeface="Calibri" panose="020F0502020204030204" pitchFamily="34" charset="0"/>
            </a:endParaRPr>
          </a:p>
          <a:p>
            <a:pPr algn="ctr"/>
            <a:r>
              <a:rPr lang="de" sz="1200" dirty="0">
                <a:latin typeface="Calibri Light"/>
                <a:ea typeface="Calibri Light"/>
                <a:cs typeface="Calibri Light"/>
              </a:rPr>
              <a:t>Farbe: Hellbraun, Material: Samt mit </a:t>
            </a:r>
            <a:r>
              <a:rPr lang="de" sz="1200" dirty="0" err="1">
                <a:latin typeface="Calibri Light"/>
                <a:ea typeface="Calibri Light"/>
                <a:cs typeface="Calibri Light"/>
              </a:rPr>
              <a:t>Metallreißverschuss</a:t>
            </a:r>
            <a:r>
              <a:rPr lang="de" sz="1200" dirty="0">
                <a:latin typeface="Calibri Light"/>
                <a:ea typeface="Calibri Light"/>
                <a:cs typeface="Calibri Light"/>
              </a:rPr>
              <a:t> in Gold, bestickt mit „</a:t>
            </a:r>
            <a:r>
              <a:rPr lang="de" sz="1200" dirty="0" err="1">
                <a:latin typeface="Calibri Light"/>
                <a:ea typeface="Calibri Light"/>
                <a:cs typeface="Calibri Light"/>
              </a:rPr>
              <a:t>Unleash</a:t>
            </a:r>
            <a:r>
              <a:rPr lang="de" sz="1200" dirty="0">
                <a:latin typeface="Calibri Light"/>
                <a:ea typeface="Calibri Light"/>
                <a:cs typeface="Calibri Light"/>
              </a:rPr>
              <a:t> </a:t>
            </a:r>
            <a:r>
              <a:rPr lang="de" sz="1200" dirty="0" err="1">
                <a:latin typeface="Calibri Light"/>
                <a:ea typeface="Calibri Light"/>
                <a:cs typeface="Calibri Light"/>
              </a:rPr>
              <a:t>Your</a:t>
            </a:r>
            <a:r>
              <a:rPr lang="de" sz="1200" dirty="0">
                <a:latin typeface="Calibri Light"/>
                <a:ea typeface="Calibri Light"/>
                <a:cs typeface="Calibri Light"/>
              </a:rPr>
              <a:t> Potential“ in Gold. </a:t>
            </a:r>
            <a:br>
              <a:rPr lang="de" sz="1200" dirty="0">
                <a:latin typeface="Calibri Light"/>
                <a:ea typeface="Calibri Light"/>
                <a:cs typeface="Calibri Light"/>
              </a:rPr>
            </a:br>
            <a:r>
              <a:rPr lang="de" sz="1200" dirty="0">
                <a:latin typeface="Calibri Light"/>
                <a:ea typeface="Calibri Light"/>
                <a:cs typeface="Calibri Light"/>
              </a:rPr>
              <a:t>Größe: 34 x 24 cm</a:t>
            </a:r>
          </a:p>
        </p:txBody>
      </p:sp>
      <p:sp>
        <p:nvSpPr>
          <p:cNvPr id="3" name="Title 1">
            <a:extLst>
              <a:ext uri="{FF2B5EF4-FFF2-40B4-BE49-F238E27FC236}">
                <a16:creationId xmlns:a16="http://schemas.microsoft.com/office/drawing/2014/main" id="{0347BBA7-68E1-4411-CE4B-E31B7EDFBD80}"/>
              </a:ext>
            </a:extLst>
          </p:cNvPr>
          <p:cNvSpPr txBox="1">
            <a:spLocks/>
          </p:cNvSpPr>
          <p:nvPr/>
        </p:nvSpPr>
        <p:spPr>
          <a:xfrm>
            <a:off x="2678280" y="240478"/>
            <a:ext cx="2607394" cy="439094"/>
          </a:xfrm>
          <a:prstGeom prst="rect">
            <a:avLst/>
          </a:prstGeom>
        </p:spPr>
        <p:txBody>
          <a:bodyPr vert="horz" lIns="0" tIns="0" rIns="0" bIns="0" numCol="1" spcCol="396000" rtlCol="0" anchor="t" anchorCtr="0">
            <a:noAutofit/>
          </a:bodyPr>
          <a:lstStyle>
            <a:defPPr>
              <a:defRPr lang="en-US"/>
            </a:defPPr>
            <a:lvl1pPr>
              <a:lnSpc>
                <a:spcPct val="100000"/>
              </a:lnSpc>
              <a:spcBef>
                <a:spcPct val="0"/>
              </a:spcBef>
              <a:spcAft>
                <a:spcPts val="1200"/>
              </a:spcAft>
              <a:buNone/>
              <a:defRPr sz="1600">
                <a:solidFill>
                  <a:srgbClr val="8AC170"/>
                </a:solidFill>
                <a:latin typeface="GT Walsheim Pro Light" pitchFamily="2" charset="77"/>
                <a:ea typeface="+mj-ea"/>
                <a:cs typeface="+mj-cs"/>
              </a:defRPr>
            </a:lvl1pPr>
          </a:lstStyle>
          <a:p>
            <a:pPr algn="ctr"/>
            <a:r>
              <a:rPr lang="de" b="1" dirty="0">
                <a:solidFill>
                  <a:srgbClr val="AE622B"/>
                </a:solidFill>
                <a:latin typeface="Georgia" panose="02040502050405020303" pitchFamily="18" charset="0"/>
              </a:rPr>
              <a:t>Schreibe 2</a:t>
            </a:r>
            <a:r>
              <a:rPr lang="de" dirty="0">
                <a:solidFill>
                  <a:srgbClr val="AE622B"/>
                </a:solidFill>
                <a:latin typeface="Georgia" panose="02040502050405020303" pitchFamily="18" charset="0"/>
              </a:rPr>
              <a:t> neue  </a:t>
            </a:r>
            <a:br>
              <a:rPr lang="de" dirty="0">
                <a:solidFill>
                  <a:srgbClr val="AE622B"/>
                </a:solidFill>
                <a:latin typeface="Georgia" panose="02040502050405020303" pitchFamily="18" charset="0"/>
              </a:rPr>
            </a:br>
            <a:r>
              <a:rPr lang="de" sz="1400" dirty="0">
                <a:solidFill>
                  <a:srgbClr val="AE622B"/>
                </a:solidFill>
                <a:latin typeface="Georgia" panose="02040502050405020303" pitchFamily="18" charset="0"/>
              </a:rPr>
              <a:t>Brand Partner ein und erhalte:</a:t>
            </a:r>
            <a:endParaRPr lang="de" dirty="0">
              <a:solidFill>
                <a:srgbClr val="AE622B"/>
              </a:solidFill>
              <a:latin typeface="Georgia" panose="02040502050405020303" pitchFamily="18" charset="0"/>
            </a:endParaRPr>
          </a:p>
        </p:txBody>
      </p:sp>
      <p:sp>
        <p:nvSpPr>
          <p:cNvPr id="7" name="Title 1">
            <a:extLst>
              <a:ext uri="{FF2B5EF4-FFF2-40B4-BE49-F238E27FC236}">
                <a16:creationId xmlns:a16="http://schemas.microsoft.com/office/drawing/2014/main" id="{E2F25BBE-6478-CC18-8FE4-FAD8A7971F01}"/>
              </a:ext>
            </a:extLst>
          </p:cNvPr>
          <p:cNvSpPr txBox="1">
            <a:spLocks/>
          </p:cNvSpPr>
          <p:nvPr/>
        </p:nvSpPr>
        <p:spPr>
          <a:xfrm>
            <a:off x="5390668" y="240478"/>
            <a:ext cx="2581165" cy="439094"/>
          </a:xfrm>
          <a:prstGeom prst="rect">
            <a:avLst/>
          </a:prstGeom>
        </p:spPr>
        <p:txBody>
          <a:bodyPr vert="horz" lIns="0" tIns="0" rIns="0" bIns="0" numCol="1" spcCol="396000" rtlCol="0" anchor="t" anchorCtr="0">
            <a:noAutofit/>
          </a:bodyPr>
          <a:lstStyle>
            <a:defPPr>
              <a:defRPr lang="en-US"/>
            </a:defPPr>
            <a:lvl1pPr>
              <a:lnSpc>
                <a:spcPct val="100000"/>
              </a:lnSpc>
              <a:spcBef>
                <a:spcPct val="0"/>
              </a:spcBef>
              <a:spcAft>
                <a:spcPts val="1200"/>
              </a:spcAft>
              <a:buNone/>
              <a:defRPr sz="1600">
                <a:solidFill>
                  <a:srgbClr val="8AC170"/>
                </a:solidFill>
                <a:latin typeface="GT Walsheim Pro Light" pitchFamily="2" charset="77"/>
                <a:ea typeface="+mj-ea"/>
                <a:cs typeface="+mj-cs"/>
              </a:defRPr>
            </a:lvl1pPr>
          </a:lstStyle>
          <a:p>
            <a:pPr algn="ctr"/>
            <a:r>
              <a:rPr lang="de" b="1" dirty="0">
                <a:solidFill>
                  <a:srgbClr val="AE622B"/>
                </a:solidFill>
                <a:latin typeface="Georgia" panose="02040502050405020303" pitchFamily="18" charset="0"/>
              </a:rPr>
              <a:t>Schreibe 5</a:t>
            </a:r>
            <a:r>
              <a:rPr lang="de" dirty="0">
                <a:solidFill>
                  <a:srgbClr val="AE622B"/>
                </a:solidFill>
                <a:latin typeface="Georgia" panose="02040502050405020303" pitchFamily="18" charset="0"/>
              </a:rPr>
              <a:t> neue  </a:t>
            </a:r>
            <a:br>
              <a:rPr lang="de" dirty="0">
                <a:solidFill>
                  <a:srgbClr val="AE622B"/>
                </a:solidFill>
                <a:latin typeface="Georgia" panose="02040502050405020303" pitchFamily="18" charset="0"/>
              </a:rPr>
            </a:br>
            <a:r>
              <a:rPr lang="de" sz="1400" dirty="0">
                <a:solidFill>
                  <a:srgbClr val="AE622B"/>
                </a:solidFill>
                <a:latin typeface="Georgia" panose="02040502050405020303" pitchFamily="18" charset="0"/>
              </a:rPr>
              <a:t>Brand Partner ein und erhalte:</a:t>
            </a:r>
            <a:endParaRPr lang="de" dirty="0">
              <a:solidFill>
                <a:srgbClr val="AE622B"/>
              </a:solidFill>
              <a:latin typeface="Georgia" panose="02040502050405020303" pitchFamily="18" charset="0"/>
            </a:endParaRPr>
          </a:p>
        </p:txBody>
      </p:sp>
      <p:sp>
        <p:nvSpPr>
          <p:cNvPr id="11" name="Title 1">
            <a:extLst>
              <a:ext uri="{FF2B5EF4-FFF2-40B4-BE49-F238E27FC236}">
                <a16:creationId xmlns:a16="http://schemas.microsoft.com/office/drawing/2014/main" id="{6DF26865-E9A3-662B-B484-24EE253C8B97}"/>
              </a:ext>
            </a:extLst>
          </p:cNvPr>
          <p:cNvSpPr txBox="1">
            <a:spLocks/>
          </p:cNvSpPr>
          <p:nvPr/>
        </p:nvSpPr>
        <p:spPr>
          <a:xfrm>
            <a:off x="0" y="240478"/>
            <a:ext cx="2584090" cy="439094"/>
          </a:xfrm>
          <a:prstGeom prst="rect">
            <a:avLst/>
          </a:prstGeom>
        </p:spPr>
        <p:txBody>
          <a:bodyPr vert="horz" lIns="0" tIns="0" rIns="0" bIns="0" numCol="1" spcCol="396000" rtlCol="0" anchor="t" anchorCtr="0">
            <a:noAutofit/>
          </a:bodyPr>
          <a:lstStyle>
            <a:defPPr>
              <a:defRPr lang="en-US"/>
            </a:defPPr>
            <a:lvl1pPr>
              <a:lnSpc>
                <a:spcPct val="100000"/>
              </a:lnSpc>
              <a:spcBef>
                <a:spcPct val="0"/>
              </a:spcBef>
              <a:spcAft>
                <a:spcPts val="1200"/>
              </a:spcAft>
              <a:buNone/>
              <a:defRPr sz="1600">
                <a:solidFill>
                  <a:srgbClr val="8AC170"/>
                </a:solidFill>
                <a:latin typeface="GT Walsheim Pro Light" pitchFamily="2" charset="77"/>
                <a:ea typeface="+mj-ea"/>
                <a:cs typeface="+mj-cs"/>
              </a:defRPr>
            </a:lvl1pPr>
          </a:lstStyle>
          <a:p>
            <a:pPr algn="ctr"/>
            <a:r>
              <a:rPr lang="de" b="1" dirty="0">
                <a:solidFill>
                  <a:srgbClr val="AE622B"/>
                </a:solidFill>
                <a:latin typeface="Georgia" panose="02040502050405020303" pitchFamily="18" charset="0"/>
              </a:rPr>
              <a:t>Schreibe 1</a:t>
            </a:r>
            <a:r>
              <a:rPr lang="de" dirty="0">
                <a:solidFill>
                  <a:srgbClr val="AE622B"/>
                </a:solidFill>
                <a:latin typeface="Georgia" panose="02040502050405020303" pitchFamily="18" charset="0"/>
              </a:rPr>
              <a:t> neuen </a:t>
            </a:r>
            <a:br>
              <a:rPr lang="de" dirty="0">
                <a:solidFill>
                  <a:srgbClr val="AE622B"/>
                </a:solidFill>
                <a:latin typeface="Georgia" panose="02040502050405020303" pitchFamily="18" charset="0"/>
              </a:rPr>
            </a:br>
            <a:r>
              <a:rPr lang="de" sz="1400" dirty="0">
                <a:solidFill>
                  <a:srgbClr val="AE622B"/>
                </a:solidFill>
                <a:latin typeface="Georgia" panose="02040502050405020303" pitchFamily="18" charset="0"/>
              </a:rPr>
              <a:t>Brand Partner ein und erhalte:</a:t>
            </a:r>
            <a:endParaRPr lang="de" dirty="0">
              <a:solidFill>
                <a:srgbClr val="AE622B"/>
              </a:solidFill>
              <a:latin typeface="Georgia" panose="02040502050405020303" pitchFamily="18" charset="0"/>
            </a:endParaRPr>
          </a:p>
        </p:txBody>
      </p:sp>
      <p:sp>
        <p:nvSpPr>
          <p:cNvPr id="16" name="Title 1">
            <a:extLst>
              <a:ext uri="{FF2B5EF4-FFF2-40B4-BE49-F238E27FC236}">
                <a16:creationId xmlns:a16="http://schemas.microsoft.com/office/drawing/2014/main" id="{6E8E9047-0BFF-9A36-4CAA-6AD357DC0886}"/>
              </a:ext>
            </a:extLst>
          </p:cNvPr>
          <p:cNvSpPr txBox="1">
            <a:spLocks/>
          </p:cNvSpPr>
          <p:nvPr/>
        </p:nvSpPr>
        <p:spPr>
          <a:xfrm>
            <a:off x="8023940" y="240478"/>
            <a:ext cx="4187661" cy="439094"/>
          </a:xfrm>
          <a:prstGeom prst="rect">
            <a:avLst/>
          </a:prstGeom>
        </p:spPr>
        <p:txBody>
          <a:bodyPr vert="horz" lIns="0" tIns="0" rIns="0" bIns="0" numCol="1" spcCol="396000" rtlCol="0" anchor="t" anchorCtr="0">
            <a:noAutofit/>
          </a:bodyPr>
          <a:lstStyle>
            <a:defPPr>
              <a:defRPr lang="en-US"/>
            </a:defPPr>
            <a:lvl1pPr>
              <a:lnSpc>
                <a:spcPct val="100000"/>
              </a:lnSpc>
              <a:spcBef>
                <a:spcPct val="0"/>
              </a:spcBef>
              <a:spcAft>
                <a:spcPts val="1200"/>
              </a:spcAft>
              <a:buNone/>
              <a:defRPr sz="1600">
                <a:solidFill>
                  <a:srgbClr val="8AC170"/>
                </a:solidFill>
                <a:latin typeface="GT Walsheim Pro Light" pitchFamily="2" charset="77"/>
                <a:ea typeface="+mj-ea"/>
                <a:cs typeface="+mj-cs"/>
              </a:defRPr>
            </a:lvl1pPr>
          </a:lstStyle>
          <a:p>
            <a:pPr algn="ctr"/>
            <a:r>
              <a:rPr lang="de" b="1" dirty="0">
                <a:solidFill>
                  <a:srgbClr val="AE622B"/>
                </a:solidFill>
                <a:latin typeface="Georgia" panose="02040502050405020303" pitchFamily="18" charset="0"/>
              </a:rPr>
              <a:t>Schreibe 8</a:t>
            </a:r>
            <a:r>
              <a:rPr lang="de" dirty="0">
                <a:solidFill>
                  <a:srgbClr val="AE622B"/>
                </a:solidFill>
                <a:latin typeface="Georgia" panose="02040502050405020303" pitchFamily="18" charset="0"/>
              </a:rPr>
              <a:t> neue  </a:t>
            </a:r>
            <a:br>
              <a:rPr lang="de" dirty="0">
                <a:solidFill>
                  <a:srgbClr val="AE622B"/>
                </a:solidFill>
                <a:latin typeface="Georgia" panose="02040502050405020303" pitchFamily="18" charset="0"/>
              </a:rPr>
            </a:br>
            <a:r>
              <a:rPr lang="de" dirty="0">
                <a:solidFill>
                  <a:srgbClr val="AE622B"/>
                </a:solidFill>
                <a:latin typeface="Georgia" panose="02040502050405020303" pitchFamily="18" charset="0"/>
              </a:rPr>
              <a:t>Brand Partner ein und erhalte:</a:t>
            </a:r>
          </a:p>
        </p:txBody>
      </p:sp>
      <p:sp>
        <p:nvSpPr>
          <p:cNvPr id="18" name="Content Placeholder 2">
            <a:extLst>
              <a:ext uri="{FF2B5EF4-FFF2-40B4-BE49-F238E27FC236}">
                <a16:creationId xmlns:a16="http://schemas.microsoft.com/office/drawing/2014/main" id="{F0EC88AB-1120-629A-CEF7-3647744EAADB}"/>
              </a:ext>
            </a:extLst>
          </p:cNvPr>
          <p:cNvSpPr>
            <a:spLocks noGrp="1"/>
          </p:cNvSpPr>
          <p:nvPr/>
        </p:nvSpPr>
        <p:spPr>
          <a:xfrm>
            <a:off x="0" y="3722363"/>
            <a:ext cx="2535691" cy="928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 sz="1600" b="1" dirty="0">
                <a:solidFill>
                  <a:srgbClr val="AE622B"/>
                </a:solidFill>
                <a:latin typeface="Calibri"/>
                <a:ea typeface="Calibri"/>
                <a:cs typeface="Calibri"/>
              </a:rPr>
              <a:t>Exquisites YL Öl-Case in warmem Beige</a:t>
            </a:r>
          </a:p>
          <a:p>
            <a:pPr marL="0" indent="0" algn="ctr">
              <a:buNone/>
            </a:pPr>
            <a:r>
              <a:rPr lang="de" sz="1200" dirty="0">
                <a:latin typeface="Calibri Light" panose="020F0302020204030204" pitchFamily="34" charset="0"/>
                <a:ea typeface="Calibri"/>
                <a:cs typeface="Calibri Light" panose="020F0302020204030204" pitchFamily="34" charset="0"/>
              </a:rPr>
              <a:t>Kompakt und leicht mit einem eleganten Quarzsteinanhänger.</a:t>
            </a:r>
          </a:p>
        </p:txBody>
      </p:sp>
      <p:sp>
        <p:nvSpPr>
          <p:cNvPr id="19" name="TextBox 3">
            <a:extLst>
              <a:ext uri="{FF2B5EF4-FFF2-40B4-BE49-F238E27FC236}">
                <a16:creationId xmlns:a16="http://schemas.microsoft.com/office/drawing/2014/main" id="{EE950300-A91F-BCF5-2B57-BF44123E4A83}"/>
              </a:ext>
            </a:extLst>
          </p:cNvPr>
          <p:cNvSpPr txBox="1"/>
          <p:nvPr/>
        </p:nvSpPr>
        <p:spPr>
          <a:xfrm>
            <a:off x="2737682" y="3722363"/>
            <a:ext cx="2450996" cy="584775"/>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 sz="1600" b="1" dirty="0" err="1">
                <a:solidFill>
                  <a:srgbClr val="AE622B"/>
                </a:solidFill>
                <a:latin typeface="Calibri"/>
                <a:ea typeface="Calibri"/>
                <a:cs typeface="Calibri"/>
              </a:rPr>
              <a:t>Longevity</a:t>
            </a:r>
            <a:r>
              <a:rPr lang="de" sz="1600" b="1" dirty="0">
                <a:solidFill>
                  <a:srgbClr val="AE622B"/>
                </a:solidFill>
                <a:latin typeface="Calibri"/>
                <a:ea typeface="Calibri"/>
                <a:cs typeface="Calibri"/>
              </a:rPr>
              <a:t> Ölmischung - 15 ml </a:t>
            </a:r>
          </a:p>
        </p:txBody>
      </p:sp>
      <p:sp>
        <p:nvSpPr>
          <p:cNvPr id="20" name="TextBox 3">
            <a:extLst>
              <a:ext uri="{FF2B5EF4-FFF2-40B4-BE49-F238E27FC236}">
                <a16:creationId xmlns:a16="http://schemas.microsoft.com/office/drawing/2014/main" id="{ECE39AFF-8E11-DAD3-1050-C0686C69D1DC}"/>
              </a:ext>
            </a:extLst>
          </p:cNvPr>
          <p:cNvSpPr txBox="1"/>
          <p:nvPr/>
        </p:nvSpPr>
        <p:spPr>
          <a:xfrm>
            <a:off x="5390668" y="3722363"/>
            <a:ext cx="2581165" cy="528350"/>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720"/>
              </a:lnSpc>
            </a:pPr>
            <a:r>
              <a:rPr lang="de" sz="1600" b="1" dirty="0">
                <a:solidFill>
                  <a:srgbClr val="AE622B"/>
                </a:solidFill>
                <a:latin typeface="Calibri" panose="020F0502020204030204" pitchFamily="34" charset="0"/>
                <a:cs typeface="Calibri" panose="020F0502020204030204" pitchFamily="34" charset="0"/>
              </a:rPr>
              <a:t>Transformation - 15 ml  (Help 5)</a:t>
            </a:r>
          </a:p>
        </p:txBody>
      </p:sp>
    </p:spTree>
    <p:extLst>
      <p:ext uri="{BB962C8B-B14F-4D97-AF65-F5344CB8AC3E}">
        <p14:creationId xmlns:p14="http://schemas.microsoft.com/office/powerpoint/2010/main" val="249248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essential oils on a table&#10;&#10;AI-generated content may be incorrect.">
            <a:extLst>
              <a:ext uri="{FF2B5EF4-FFF2-40B4-BE49-F238E27FC236}">
                <a16:creationId xmlns:a16="http://schemas.microsoft.com/office/drawing/2014/main" id="{D1E94AA3-62D7-CB96-705F-F29432BE74D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60267" y="0"/>
            <a:ext cx="5931733" cy="6858000"/>
          </a:xfrm>
          <a:prstGeom prst="rect">
            <a:avLst/>
          </a:prstGeom>
        </p:spPr>
      </p:pic>
      <p:sp>
        <p:nvSpPr>
          <p:cNvPr id="6" name="Rectangle 5">
            <a:extLst>
              <a:ext uri="{FF2B5EF4-FFF2-40B4-BE49-F238E27FC236}">
                <a16:creationId xmlns:a16="http://schemas.microsoft.com/office/drawing/2014/main" id="{7B21B311-365F-A4CE-40BC-10A63E95F17B}"/>
              </a:ext>
            </a:extLst>
          </p:cNvPr>
          <p:cNvSpPr/>
          <p:nvPr/>
        </p:nvSpPr>
        <p:spPr>
          <a:xfrm>
            <a:off x="664618" y="621536"/>
            <a:ext cx="5267116" cy="4596130"/>
          </a:xfrm>
          <a:prstGeom prst="rect">
            <a:avLst/>
          </a:prstGeom>
        </p:spPr>
        <p:txBody>
          <a:bodyPr wrap="square" lIns="0" tIns="0" rIns="0" bIns="0" anchor="t">
            <a:spAutoFit/>
          </a:bodyPr>
          <a:lstStyle/>
          <a:p>
            <a:pPr>
              <a:spcBef>
                <a:spcPct val="0"/>
              </a:spcBef>
              <a:spcAft>
                <a:spcPts val="1200"/>
              </a:spcAft>
            </a:pPr>
            <a:r>
              <a:rPr lang="de" sz="1500" b="1" dirty="0">
                <a:solidFill>
                  <a:schemeClr val="tx1">
                    <a:lumMod val="75000"/>
                    <a:lumOff val="25000"/>
                  </a:schemeClr>
                </a:solidFill>
                <a:latin typeface="Calibri" panose="020F0502020204030204" pitchFamily="34" charset="0"/>
                <a:ea typeface="+mj-ea"/>
                <a:cs typeface="Calibri" panose="020F0502020204030204" pitchFamily="34" charset="0"/>
              </a:rPr>
              <a:t>AGB</a:t>
            </a:r>
            <a:endParaRPr lang="de" sz="1500" b="1" dirty="0">
              <a:solidFill>
                <a:schemeClr val="tx1">
                  <a:lumMod val="75000"/>
                  <a:lumOff val="25000"/>
                </a:schemeClr>
              </a:solidFill>
              <a:latin typeface="Calibri" panose="020F0502020204030204" pitchFamily="34" charset="0"/>
              <a:cs typeface="Calibri" panose="020F0502020204030204" pitchFamily="34" charset="0"/>
            </a:endParaRPr>
          </a:p>
          <a:p>
            <a:pPr marL="171450" indent="-171450" fontAlgn="base">
              <a:spcBef>
                <a:spcPts val="400"/>
              </a:spcBef>
              <a:buClr>
                <a:srgbClr val="000000"/>
              </a:buClr>
              <a:buFont typeface="Arial" panose="020B0604020202020204" pitchFamily="34" charset="0"/>
              <a:buChar char="•"/>
            </a:pPr>
            <a:r>
              <a:rPr lang="de" sz="1300" dirty="0">
                <a:solidFill>
                  <a:schemeClr val="tx1">
                    <a:lumMod val="75000"/>
                    <a:lumOff val="25000"/>
                  </a:schemeClr>
                </a:solidFill>
                <a:latin typeface="Calibri Light" panose="020F0302020204030204" pitchFamily="34" charset="0"/>
                <a:cs typeface="Calibri Light" panose="020F0302020204030204" pitchFamily="34" charset="0"/>
              </a:rPr>
              <a:t>Die Aktion gilt ab 13.-30. September 2025.      ​</a:t>
            </a:r>
          </a:p>
          <a:p>
            <a:pPr marL="171450" indent="-171450" fontAlgn="base">
              <a:spcBef>
                <a:spcPts val="400"/>
              </a:spcBef>
              <a:buClr>
                <a:srgbClr val="000000"/>
              </a:buClr>
              <a:buFont typeface="Arial" panose="020B0604020202020204" pitchFamily="34" charset="0"/>
              <a:buChar char="•"/>
            </a:pPr>
            <a:r>
              <a:rPr lang="de" sz="1300" dirty="0">
                <a:solidFill>
                  <a:schemeClr val="tx1">
                    <a:lumMod val="75000"/>
                    <a:lumOff val="25000"/>
                  </a:schemeClr>
                </a:solidFill>
                <a:latin typeface="Calibri Light" panose="020F0302020204030204" pitchFamily="34" charset="0"/>
                <a:cs typeface="Calibri Light" panose="020F0302020204030204" pitchFamily="34" charset="0"/>
              </a:rPr>
              <a:t>Die neuen Brand Partner müssen entweder neu eingeschriebene oder reaktivierte Brand Partner sein, die mindestens in den letzten 12 aufeinanderfolgenden Monaten inaktiv waren.  ​</a:t>
            </a:r>
          </a:p>
          <a:p>
            <a:pPr marL="171450" indent="-171450" fontAlgn="base">
              <a:spcBef>
                <a:spcPts val="400"/>
              </a:spcBef>
              <a:buClr>
                <a:srgbClr val="000000"/>
              </a:buClr>
              <a:buFont typeface="Arial" panose="020B0604020202020204" pitchFamily="34" charset="0"/>
              <a:buChar char="•"/>
            </a:pPr>
            <a:r>
              <a:rPr lang="de" sz="1300" dirty="0">
                <a:solidFill>
                  <a:schemeClr val="tx1">
                    <a:lumMod val="75000"/>
                    <a:lumOff val="25000"/>
                  </a:schemeClr>
                </a:solidFill>
                <a:latin typeface="Calibri Light" panose="020F0302020204030204" pitchFamily="34" charset="0"/>
                <a:cs typeface="Calibri Light" panose="020F0302020204030204" pitchFamily="34" charset="0"/>
              </a:rPr>
              <a:t>Brand Partner, die sich für diese Promotion qualifizieren, müssen Teilnehmer des Treueprogramms sein.    ​</a:t>
            </a:r>
          </a:p>
          <a:p>
            <a:pPr marL="171450" indent="-171450" fontAlgn="base">
              <a:spcBef>
                <a:spcPts val="400"/>
              </a:spcBef>
              <a:buClr>
                <a:srgbClr val="000000"/>
              </a:buClr>
              <a:buFont typeface="Arial" panose="020B0604020202020204" pitchFamily="34" charset="0"/>
              <a:buChar char="•"/>
            </a:pPr>
            <a:r>
              <a:rPr lang="de" sz="1300" dirty="0">
                <a:solidFill>
                  <a:schemeClr val="tx1">
                    <a:lumMod val="75000"/>
                    <a:lumOff val="25000"/>
                  </a:schemeClr>
                </a:solidFill>
                <a:latin typeface="Calibri Light"/>
                <a:ea typeface="Calibri Light"/>
                <a:cs typeface="Calibri Light"/>
              </a:rPr>
              <a:t>Die Belohnungen für "Schreibe 1, 2, 5 und 8 ein" werden der Treuebestellung beigefügt, die im November 2025 aufgegeben wird.</a:t>
            </a:r>
          </a:p>
          <a:p>
            <a:pPr marL="171450" indent="-171450" fontAlgn="base">
              <a:spcBef>
                <a:spcPts val="400"/>
              </a:spcBef>
              <a:buClr>
                <a:srgbClr val="000000"/>
              </a:buClr>
              <a:buFont typeface="Arial" panose="020B0604020202020204" pitchFamily="34" charset="0"/>
              <a:buChar char="•"/>
            </a:pPr>
            <a:r>
              <a:rPr lang="en-US" sz="1300" err="1">
                <a:solidFill>
                  <a:schemeClr val="tx1">
                    <a:lumMod val="75000"/>
                    <a:lumOff val="25000"/>
                  </a:schemeClr>
                </a:solidFill>
                <a:latin typeface="Calibri Light"/>
                <a:ea typeface="Calibri Light"/>
                <a:cs typeface="Calibri Light"/>
              </a:rPr>
              <a:t>Qualifizierte</a:t>
            </a:r>
            <a:r>
              <a:rPr lang="en-US" sz="1300" dirty="0">
                <a:solidFill>
                  <a:schemeClr val="tx1">
                    <a:lumMod val="75000"/>
                    <a:lumOff val="25000"/>
                  </a:schemeClr>
                </a:solidFill>
                <a:latin typeface="Calibri Light"/>
                <a:ea typeface="Calibri Light"/>
                <a:cs typeface="Calibri Light"/>
              </a:rPr>
              <a:t> für den Zoom-Call </a:t>
            </a:r>
            <a:r>
              <a:rPr lang="en-US" sz="1300" err="1">
                <a:solidFill>
                  <a:schemeClr val="tx1">
                    <a:lumMod val="75000"/>
                    <a:lumOff val="25000"/>
                  </a:schemeClr>
                </a:solidFill>
                <a:latin typeface="Calibri Light"/>
                <a:ea typeface="Calibri Light"/>
                <a:cs typeface="Calibri Light"/>
              </a:rPr>
              <a:t>mit</a:t>
            </a:r>
            <a:r>
              <a:rPr lang="en-US" sz="1300" dirty="0">
                <a:solidFill>
                  <a:schemeClr val="tx1">
                    <a:lumMod val="75000"/>
                    <a:lumOff val="25000"/>
                  </a:schemeClr>
                </a:solidFill>
                <a:latin typeface="Calibri Light"/>
                <a:ea typeface="Calibri Light"/>
                <a:cs typeface="Calibri Light"/>
              </a:rPr>
              <a:t> Kobus </a:t>
            </a:r>
            <a:r>
              <a:rPr lang="en-US" sz="1300" err="1">
                <a:solidFill>
                  <a:schemeClr val="tx1">
                    <a:lumMod val="75000"/>
                    <a:lumOff val="25000"/>
                  </a:schemeClr>
                </a:solidFill>
                <a:latin typeface="Calibri Light"/>
                <a:ea typeface="Calibri Light"/>
                <a:cs typeface="Calibri Light"/>
              </a:rPr>
              <a:t>werden</a:t>
            </a:r>
            <a:r>
              <a:rPr lang="en-US" sz="1300" dirty="0">
                <a:solidFill>
                  <a:schemeClr val="tx1">
                    <a:lumMod val="75000"/>
                    <a:lumOff val="25000"/>
                  </a:schemeClr>
                </a:solidFill>
                <a:latin typeface="Calibri Light"/>
                <a:ea typeface="Calibri Light"/>
                <a:cs typeface="Calibri Light"/>
              </a:rPr>
              <a:t> </a:t>
            </a:r>
            <a:r>
              <a:rPr lang="en-US" sz="1300" err="1">
                <a:solidFill>
                  <a:schemeClr val="tx1">
                    <a:lumMod val="75000"/>
                    <a:lumOff val="25000"/>
                  </a:schemeClr>
                </a:solidFill>
                <a:latin typeface="Calibri Light"/>
                <a:ea typeface="Calibri Light"/>
                <a:cs typeface="Calibri Light"/>
              </a:rPr>
              <a:t>im</a:t>
            </a:r>
            <a:r>
              <a:rPr lang="en-US" sz="1300" dirty="0">
                <a:solidFill>
                  <a:schemeClr val="tx1">
                    <a:lumMod val="75000"/>
                    <a:lumOff val="25000"/>
                  </a:schemeClr>
                </a:solidFill>
                <a:latin typeface="Calibri Light"/>
                <a:ea typeface="Calibri Light"/>
                <a:cs typeface="Calibri Light"/>
              </a:rPr>
              <a:t> November per E-Mail </a:t>
            </a:r>
            <a:r>
              <a:rPr lang="en-US" sz="1300" err="1">
                <a:solidFill>
                  <a:schemeClr val="tx1">
                    <a:lumMod val="75000"/>
                    <a:lumOff val="25000"/>
                  </a:schemeClr>
                </a:solidFill>
                <a:latin typeface="Calibri Light"/>
                <a:ea typeface="Calibri Light"/>
                <a:cs typeface="Calibri Light"/>
              </a:rPr>
              <a:t>benachrichtigt</a:t>
            </a:r>
            <a:r>
              <a:rPr lang="en-US" sz="1300" dirty="0">
                <a:solidFill>
                  <a:schemeClr val="tx1">
                    <a:lumMod val="75000"/>
                    <a:lumOff val="25000"/>
                  </a:schemeClr>
                </a:solidFill>
                <a:latin typeface="Calibri Light"/>
                <a:ea typeface="Calibri Light"/>
                <a:cs typeface="Calibri Light"/>
              </a:rPr>
              <a:t>. </a:t>
            </a:r>
            <a:r>
              <a:rPr lang="en-US" sz="1300" err="1">
                <a:solidFill>
                  <a:schemeClr val="tx1">
                    <a:lumMod val="75000"/>
                    <a:lumOff val="25000"/>
                  </a:schemeClr>
                </a:solidFill>
                <a:latin typeface="Calibri Light"/>
                <a:ea typeface="Calibri Light"/>
                <a:cs typeface="Calibri Light"/>
              </a:rPr>
              <a:t>Im</a:t>
            </a:r>
            <a:r>
              <a:rPr lang="en-US" sz="1300" dirty="0">
                <a:solidFill>
                  <a:schemeClr val="tx1">
                    <a:lumMod val="75000"/>
                    <a:lumOff val="25000"/>
                  </a:schemeClr>
                </a:solidFill>
                <a:latin typeface="Calibri Light"/>
                <a:ea typeface="Calibri Light"/>
                <a:cs typeface="Calibri Light"/>
              </a:rPr>
              <a:t> </a:t>
            </a:r>
            <a:r>
              <a:rPr lang="en-US" sz="1300" err="1">
                <a:solidFill>
                  <a:schemeClr val="tx1">
                    <a:lumMod val="75000"/>
                    <a:lumOff val="25000"/>
                  </a:schemeClr>
                </a:solidFill>
                <a:latin typeface="Calibri Light"/>
                <a:ea typeface="Calibri Light"/>
                <a:cs typeface="Calibri Light"/>
              </a:rPr>
              <a:t>Januar</a:t>
            </a:r>
            <a:r>
              <a:rPr lang="en-US" sz="1300" dirty="0">
                <a:solidFill>
                  <a:schemeClr val="tx1">
                    <a:lumMod val="75000"/>
                    <a:lumOff val="25000"/>
                  </a:schemeClr>
                </a:solidFill>
                <a:latin typeface="Calibri Light"/>
                <a:ea typeface="Calibri Light"/>
                <a:cs typeface="Calibri Light"/>
              </a:rPr>
              <a:t> 2026 </a:t>
            </a:r>
            <a:r>
              <a:rPr lang="en-US" sz="1300" err="1">
                <a:solidFill>
                  <a:schemeClr val="tx1">
                    <a:lumMod val="75000"/>
                    <a:lumOff val="25000"/>
                  </a:schemeClr>
                </a:solidFill>
                <a:latin typeface="Calibri Light"/>
                <a:ea typeface="Calibri Light"/>
                <a:cs typeface="Calibri Light"/>
              </a:rPr>
              <a:t>erhalten</a:t>
            </a:r>
            <a:r>
              <a:rPr lang="en-US" sz="1300" dirty="0">
                <a:solidFill>
                  <a:schemeClr val="tx1">
                    <a:lumMod val="75000"/>
                    <a:lumOff val="25000"/>
                  </a:schemeClr>
                </a:solidFill>
                <a:latin typeface="Calibri Light"/>
                <a:ea typeface="Calibri Light"/>
                <a:cs typeface="Calibri Light"/>
              </a:rPr>
              <a:t> </a:t>
            </a:r>
            <a:r>
              <a:rPr lang="en-US" sz="1300" err="1">
                <a:solidFill>
                  <a:schemeClr val="tx1">
                    <a:lumMod val="75000"/>
                    <a:lumOff val="25000"/>
                  </a:schemeClr>
                </a:solidFill>
                <a:latin typeface="Calibri Light"/>
                <a:ea typeface="Calibri Light"/>
                <a:cs typeface="Calibri Light"/>
              </a:rPr>
              <a:t>sie</a:t>
            </a:r>
            <a:r>
              <a:rPr lang="en-US" sz="1300" dirty="0">
                <a:solidFill>
                  <a:schemeClr val="tx1">
                    <a:lumMod val="75000"/>
                    <a:lumOff val="25000"/>
                  </a:schemeClr>
                </a:solidFill>
                <a:latin typeface="Calibri Light"/>
                <a:ea typeface="Calibri Light"/>
                <a:cs typeface="Calibri Light"/>
              </a:rPr>
              <a:t> </a:t>
            </a:r>
            <a:r>
              <a:rPr lang="en-US" sz="1300" err="1">
                <a:solidFill>
                  <a:schemeClr val="tx1">
                    <a:lumMod val="75000"/>
                    <a:lumOff val="25000"/>
                  </a:schemeClr>
                </a:solidFill>
                <a:latin typeface="Calibri Light"/>
                <a:ea typeface="Calibri Light"/>
                <a:cs typeface="Calibri Light"/>
              </a:rPr>
              <a:t>weitere</a:t>
            </a:r>
            <a:r>
              <a:rPr lang="en-US" sz="1300" dirty="0">
                <a:solidFill>
                  <a:schemeClr val="tx1">
                    <a:lumMod val="75000"/>
                    <a:lumOff val="25000"/>
                  </a:schemeClr>
                </a:solidFill>
                <a:latin typeface="Calibri Light"/>
                <a:ea typeface="Calibri Light"/>
                <a:cs typeface="Calibri Light"/>
              </a:rPr>
              <a:t> Details, </a:t>
            </a:r>
            <a:r>
              <a:rPr lang="en-US" sz="1300" err="1">
                <a:solidFill>
                  <a:schemeClr val="tx1">
                    <a:lumMod val="75000"/>
                    <a:lumOff val="25000"/>
                  </a:schemeClr>
                </a:solidFill>
                <a:latin typeface="Calibri Light"/>
                <a:ea typeface="Calibri Light"/>
                <a:cs typeface="Calibri Light"/>
              </a:rPr>
              <a:t>einschließlich</a:t>
            </a:r>
            <a:r>
              <a:rPr lang="en-US" sz="1300" dirty="0">
                <a:solidFill>
                  <a:schemeClr val="tx1">
                    <a:lumMod val="75000"/>
                    <a:lumOff val="25000"/>
                  </a:schemeClr>
                </a:solidFill>
                <a:latin typeface="Calibri Light"/>
                <a:ea typeface="Calibri Light"/>
                <a:cs typeface="Calibri Light"/>
              </a:rPr>
              <a:t> des Datums für das Zoom-Meeting.</a:t>
            </a:r>
            <a:endParaRPr lang="de" sz="1300" dirty="0" err="1">
              <a:solidFill>
                <a:schemeClr val="tx1">
                  <a:lumMod val="75000"/>
                  <a:lumOff val="25000"/>
                </a:schemeClr>
              </a:solidFill>
              <a:latin typeface="Calibri Light" panose="020F0302020204030204" pitchFamily="34" charset="0"/>
              <a:cs typeface="Calibri Light" panose="020F0302020204030204" pitchFamily="34" charset="0"/>
            </a:endParaRPr>
          </a:p>
          <a:p>
            <a:pPr marL="171450" indent="-171450" fontAlgn="base">
              <a:spcBef>
                <a:spcPts val="400"/>
              </a:spcBef>
              <a:buClr>
                <a:srgbClr val="000000"/>
              </a:buClr>
              <a:buFont typeface="Arial" panose="020B0604020202020204" pitchFamily="34" charset="0"/>
              <a:buChar char="•"/>
            </a:pPr>
            <a:r>
              <a:rPr lang="de" sz="1300" dirty="0">
                <a:solidFill>
                  <a:schemeClr val="tx1">
                    <a:lumMod val="75000"/>
                    <a:lumOff val="25000"/>
                  </a:schemeClr>
                </a:solidFill>
                <a:latin typeface="Calibri Light" panose="020F0302020204030204" pitchFamily="34" charset="0"/>
                <a:cs typeface="Calibri Light" panose="020F0302020204030204" pitchFamily="34" charset="0"/>
              </a:rPr>
              <a:t>Für den Fall, dass der Vorrat der Promo-Produkte nicht ausreicht, kann Young Living Aktionsprodukte mit gleichwertigen Produkten von ähnlichem Wert ersetzen oder die nicht mehr verfügbaren Produkte zu einer späteren Bestellung hinzufügen, wenn das Produkt wieder auf Lager ist.        ​</a:t>
            </a:r>
          </a:p>
          <a:p>
            <a:pPr marL="171450" indent="-171450" fontAlgn="base">
              <a:spcBef>
                <a:spcPts val="400"/>
              </a:spcBef>
              <a:buClr>
                <a:srgbClr val="000000"/>
              </a:buClr>
              <a:buFont typeface="Arial" panose="020B0604020202020204" pitchFamily="34" charset="0"/>
              <a:buChar char="•"/>
            </a:pPr>
            <a:r>
              <a:rPr lang="de" sz="1300" dirty="0">
                <a:solidFill>
                  <a:schemeClr val="tx1">
                    <a:lumMod val="75000"/>
                    <a:lumOff val="25000"/>
                  </a:schemeClr>
                </a:solidFill>
                <a:latin typeface="Calibri Light" panose="020F0302020204030204" pitchFamily="34" charset="0"/>
                <a:cs typeface="Calibri Light" panose="020F0302020204030204" pitchFamily="34" charset="0"/>
              </a:rPr>
              <a:t>Unabhängig von der Anzahl der neu eingeschriebenen Brand Partner ist die Aktion auf eine Belohnung pro Einschreiber beschränkt.        ​</a:t>
            </a:r>
          </a:p>
          <a:p>
            <a:pPr marL="171450" indent="-171450" fontAlgn="base">
              <a:spcBef>
                <a:spcPts val="400"/>
              </a:spcBef>
              <a:buClr>
                <a:srgbClr val="000000"/>
              </a:buClr>
              <a:buFont typeface="Arial" panose="020B0604020202020204" pitchFamily="34" charset="0"/>
              <a:buChar char="•"/>
            </a:pPr>
            <a:r>
              <a:rPr lang="de" sz="1300" dirty="0">
                <a:solidFill>
                  <a:schemeClr val="tx1">
                    <a:lumMod val="75000"/>
                    <a:lumOff val="25000"/>
                  </a:schemeClr>
                </a:solidFill>
                <a:latin typeface="Calibri Light" panose="020F0302020204030204" pitchFamily="34" charset="0"/>
                <a:cs typeface="Calibri Light" panose="020F0302020204030204" pitchFamily="34" charset="0"/>
              </a:rPr>
              <a:t>Einige Belohnungen sind vielleicht nicht für Teilnehmer in der GUS (Kasachstan und Armenien) erhältlich.</a:t>
            </a:r>
            <a:endParaRPr lang="de" sz="1200" i="1" dirty="0">
              <a:solidFill>
                <a:schemeClr val="tx1">
                  <a:lumMod val="75000"/>
                  <a:lumOff val="25000"/>
                </a:schemeClr>
              </a:solidFill>
              <a:latin typeface="GT Walsheim Pro Light"/>
            </a:endParaRPr>
          </a:p>
        </p:txBody>
      </p:sp>
      <p:sp>
        <p:nvSpPr>
          <p:cNvPr id="9" name="TextBox 8">
            <a:extLst>
              <a:ext uri="{FF2B5EF4-FFF2-40B4-BE49-F238E27FC236}">
                <a16:creationId xmlns:a16="http://schemas.microsoft.com/office/drawing/2014/main" id="{B0790B40-487F-2763-F524-3E982C53663E}"/>
              </a:ext>
            </a:extLst>
          </p:cNvPr>
          <p:cNvSpPr txBox="1"/>
          <p:nvPr/>
        </p:nvSpPr>
        <p:spPr>
          <a:xfrm>
            <a:off x="664618" y="5372268"/>
            <a:ext cx="4888043" cy="413224"/>
          </a:xfrm>
          <a:prstGeom prst="rect">
            <a:avLst/>
          </a:prstGeom>
          <a:solidFill>
            <a:srgbClr val="AE622B"/>
          </a:solidFill>
        </p:spPr>
        <p:txBody>
          <a:bodyPr vert="horz" lIns="0" tIns="0" rIns="0" bIns="0" rtlCol="0" anchor="ctr" anchorCtr="0">
            <a:noAutofit/>
          </a:bodyPr>
          <a:lstStyle>
            <a:defPPr>
              <a:defRPr lang="nl-NL"/>
            </a:defPPr>
            <a:lvl1pPr>
              <a:lnSpc>
                <a:spcPct val="90000"/>
              </a:lnSpc>
              <a:spcBef>
                <a:spcPct val="0"/>
              </a:spcBef>
              <a:buNone/>
              <a:defRPr sz="3800" b="1" i="0">
                <a:solidFill>
                  <a:srgbClr val="756BA9"/>
                </a:solidFill>
                <a:latin typeface="Domaine Display Bold" panose="020A0503080505060203" pitchFamily="18" charset="77"/>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de" sz="1000" b="0" dirty="0">
                <a:solidFill>
                  <a:schemeClr val="bg1"/>
                </a:solidFill>
                <a:latin typeface="Calibri Light" panose="020F0302020204030204" pitchFamily="34" charset="0"/>
                <a:cs typeface="Calibri Light" panose="020F0302020204030204" pitchFamily="34" charset="0"/>
              </a:rPr>
              <a:t>Bitte das monatliche AGB Dokument im Virtual Office für die kompletten AGB einsehen.​</a:t>
            </a:r>
          </a:p>
        </p:txBody>
      </p:sp>
      <p:sp>
        <p:nvSpPr>
          <p:cNvPr id="12" name="Rectangle 11">
            <a:extLst>
              <a:ext uri="{FF2B5EF4-FFF2-40B4-BE49-F238E27FC236}">
                <a16:creationId xmlns:a16="http://schemas.microsoft.com/office/drawing/2014/main" id="{D70BDE14-E843-988D-DF26-A6871F988BF6}"/>
              </a:ext>
            </a:extLst>
          </p:cNvPr>
          <p:cNvSpPr/>
          <p:nvPr/>
        </p:nvSpPr>
        <p:spPr>
          <a:xfrm>
            <a:off x="0" y="6137703"/>
            <a:ext cx="12192000" cy="720297"/>
          </a:xfrm>
          <a:prstGeom prst="rect">
            <a:avLst/>
          </a:prstGeom>
          <a:solidFill>
            <a:srgbClr val="AE6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a:solidFill>
                <a:srgbClr val="AE622B"/>
              </a:solidFill>
            </a:endParaRPr>
          </a:p>
        </p:txBody>
      </p:sp>
      <p:grpSp>
        <p:nvGrpSpPr>
          <p:cNvPr id="13" name="Group 12">
            <a:extLst>
              <a:ext uri="{FF2B5EF4-FFF2-40B4-BE49-F238E27FC236}">
                <a16:creationId xmlns:a16="http://schemas.microsoft.com/office/drawing/2014/main" id="{FE1A2103-06AE-A062-08C6-891995F91A46}"/>
              </a:ext>
            </a:extLst>
          </p:cNvPr>
          <p:cNvGrpSpPr/>
          <p:nvPr/>
        </p:nvGrpSpPr>
        <p:grpSpPr>
          <a:xfrm>
            <a:off x="10185246" y="5020056"/>
            <a:ext cx="1691329" cy="1691329"/>
            <a:chOff x="4587826" y="543109"/>
            <a:chExt cx="3016348" cy="3016348"/>
          </a:xfrm>
        </p:grpSpPr>
        <p:sp>
          <p:nvSpPr>
            <p:cNvPr id="14" name="Oval 13">
              <a:extLst>
                <a:ext uri="{FF2B5EF4-FFF2-40B4-BE49-F238E27FC236}">
                  <a16:creationId xmlns:a16="http://schemas.microsoft.com/office/drawing/2014/main" id="{E4A0872D-79C4-C378-5516-19C89223143D}"/>
                </a:ext>
              </a:extLst>
            </p:cNvPr>
            <p:cNvSpPr/>
            <p:nvPr/>
          </p:nvSpPr>
          <p:spPr>
            <a:xfrm>
              <a:off x="4734560" y="689843"/>
              <a:ext cx="2722880" cy="2722880"/>
            </a:xfrm>
            <a:prstGeom prst="ellipse">
              <a:avLst/>
            </a:prstGeom>
            <a:solidFill>
              <a:srgbClr val="F6F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sz="1600"/>
            </a:p>
          </p:txBody>
        </p:sp>
        <p:pic>
          <p:nvPicPr>
            <p:cNvPr id="15" name="Graphic 14">
              <a:extLst>
                <a:ext uri="{FF2B5EF4-FFF2-40B4-BE49-F238E27FC236}">
                  <a16:creationId xmlns:a16="http://schemas.microsoft.com/office/drawing/2014/main" id="{38B81D7F-0F8D-4151-92DF-63CEF9C0F8E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87826" y="543109"/>
              <a:ext cx="3016348" cy="3016348"/>
            </a:xfrm>
            <a:prstGeom prst="rect">
              <a:avLst/>
            </a:prstGeom>
          </p:spPr>
        </p:pic>
      </p:grpSp>
      <p:sp>
        <p:nvSpPr>
          <p:cNvPr id="3" name="Title 17">
            <a:extLst>
              <a:ext uri="{FF2B5EF4-FFF2-40B4-BE49-F238E27FC236}">
                <a16:creationId xmlns:a16="http://schemas.microsoft.com/office/drawing/2014/main" id="{DC9CA536-A992-33A7-F0AF-8642D5D4E289}"/>
              </a:ext>
            </a:extLst>
          </p:cNvPr>
          <p:cNvSpPr txBox="1">
            <a:spLocks/>
          </p:cNvSpPr>
          <p:nvPr/>
        </p:nvSpPr>
        <p:spPr>
          <a:xfrm>
            <a:off x="307333" y="6257358"/>
            <a:ext cx="8590827" cy="478725"/>
          </a:xfrm>
          <a:prstGeom prst="rect">
            <a:avLst/>
          </a:prstGeom>
        </p:spPr>
        <p:txBody>
          <a:bodyPr vert="horz" lIns="0" tIns="0" rIns="0" bIns="0" rtlCol="0" anchor="ctr" anchorCtr="0">
            <a:noAutofit/>
          </a:bodyPr>
          <a:lstStyle>
            <a:defPPr>
              <a:defRPr lang="en-US"/>
            </a:defPPr>
            <a:lvl1pPr>
              <a:lnSpc>
                <a:spcPct val="90000"/>
              </a:lnSpc>
              <a:spcBef>
                <a:spcPct val="0"/>
              </a:spcBef>
              <a:buNone/>
              <a:defRPr sz="3800" b="1" i="0">
                <a:solidFill>
                  <a:srgbClr val="C0755A"/>
                </a:solidFill>
                <a:latin typeface="Domaine Display Bold" panose="020A0503080505060203" pitchFamily="18" charset="77"/>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 sz="2800" dirty="0">
                <a:solidFill>
                  <a:schemeClr val="bg1"/>
                </a:solidFill>
                <a:latin typeface="Georgia" panose="02040502050405020303" pitchFamily="18" charset="0"/>
              </a:rPr>
              <a:t>Einschreiber-Promotion</a:t>
            </a:r>
          </a:p>
        </p:txBody>
      </p:sp>
    </p:spTree>
    <p:extLst>
      <p:ext uri="{BB962C8B-B14F-4D97-AF65-F5344CB8AC3E}">
        <p14:creationId xmlns:p14="http://schemas.microsoft.com/office/powerpoint/2010/main" val="78401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2783-D4DC-F698-65B4-9256C8E3D852}"/>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A7C8D84-FFA1-0F62-50CB-A7DBDA7F9EB9}"/>
              </a:ext>
            </a:extLst>
          </p:cNvPr>
          <p:cNvSpPr/>
          <p:nvPr/>
        </p:nvSpPr>
        <p:spPr>
          <a:xfrm>
            <a:off x="7129670" y="1364974"/>
            <a:ext cx="5062330" cy="5493026"/>
          </a:xfrm>
          <a:prstGeom prst="rect">
            <a:avLst/>
          </a:prstGeom>
          <a:solidFill>
            <a:srgbClr val="618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a:p>
        </p:txBody>
      </p:sp>
      <p:sp>
        <p:nvSpPr>
          <p:cNvPr id="15" name="Rectangle 14">
            <a:extLst>
              <a:ext uri="{FF2B5EF4-FFF2-40B4-BE49-F238E27FC236}">
                <a16:creationId xmlns:a16="http://schemas.microsoft.com/office/drawing/2014/main" id="{F35B6F41-0A48-68B2-481F-53096D8EC95A}"/>
              </a:ext>
            </a:extLst>
          </p:cNvPr>
          <p:cNvSpPr/>
          <p:nvPr/>
        </p:nvSpPr>
        <p:spPr>
          <a:xfrm>
            <a:off x="0" y="1364974"/>
            <a:ext cx="3591339" cy="5493026"/>
          </a:xfrm>
          <a:prstGeom prst="rect">
            <a:avLst/>
          </a:prstGeom>
          <a:solidFill>
            <a:srgbClr val="E4C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a:p>
        </p:txBody>
      </p:sp>
      <p:sp>
        <p:nvSpPr>
          <p:cNvPr id="4" name="Title 17">
            <a:extLst>
              <a:ext uri="{FF2B5EF4-FFF2-40B4-BE49-F238E27FC236}">
                <a16:creationId xmlns:a16="http://schemas.microsoft.com/office/drawing/2014/main" id="{79F3F000-AE01-1A2F-9A50-19EA196122E2}"/>
              </a:ext>
            </a:extLst>
          </p:cNvPr>
          <p:cNvSpPr txBox="1">
            <a:spLocks/>
          </p:cNvSpPr>
          <p:nvPr/>
        </p:nvSpPr>
        <p:spPr>
          <a:xfrm>
            <a:off x="1207451" y="315700"/>
            <a:ext cx="9777098" cy="773630"/>
          </a:xfrm>
          <a:prstGeom prst="rect">
            <a:avLst/>
          </a:prstGeom>
        </p:spPr>
        <p:txBody>
          <a:bodyPr vert="horz" lIns="0" tIns="0" rIns="0" bIns="0" rtlCol="0" anchor="ctr" anchorCtr="0">
            <a:noAutofit/>
          </a:bodyPr>
          <a:lstStyle>
            <a:defPPr>
              <a:defRPr lang="en-US"/>
            </a:defPPr>
            <a:lvl1pPr>
              <a:lnSpc>
                <a:spcPct val="90000"/>
              </a:lnSpc>
              <a:spcBef>
                <a:spcPct val="0"/>
              </a:spcBef>
              <a:buNone/>
              <a:defRPr sz="3800" b="1" i="0">
                <a:solidFill>
                  <a:srgbClr val="C0755A"/>
                </a:solidFill>
                <a:latin typeface="Domaine Display Bold" panose="020A0503080505060203" pitchFamily="18" charset="77"/>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de" sz="2000" dirty="0">
                <a:solidFill>
                  <a:srgbClr val="618056"/>
                </a:solidFill>
                <a:latin typeface="Georgia" panose="02040502050405020303" pitchFamily="18" charset="0"/>
              </a:rPr>
              <a:t>Beginne Deine Reise mit einem Premium Starter-Kit – </a:t>
            </a:r>
            <a:r>
              <a:rPr lang="de" sz="2000" b="0" i="1" dirty="0">
                <a:solidFill>
                  <a:srgbClr val="618056"/>
                </a:solidFill>
                <a:latin typeface="Georgia" panose="02040502050405020303" pitchFamily="18" charset="0"/>
              </a:rPr>
              <a:t>Macaron, Haven oder Adobe Mist – und erhalte unsere exklusive Try &amp; Love Clean Living Box GRATIS!</a:t>
            </a:r>
            <a:endParaRPr lang="de" sz="1800" b="0" i="1" dirty="0">
              <a:solidFill>
                <a:srgbClr val="618056"/>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45DA3635-EAC2-7E4B-26E0-4AC6F607CA67}"/>
              </a:ext>
            </a:extLst>
          </p:cNvPr>
          <p:cNvSpPr/>
          <p:nvPr/>
        </p:nvSpPr>
        <p:spPr>
          <a:xfrm>
            <a:off x="7507563" y="1559111"/>
            <a:ext cx="3953105" cy="2693045"/>
          </a:xfrm>
          <a:prstGeom prst="rect">
            <a:avLst/>
          </a:prstGeom>
        </p:spPr>
        <p:txBody>
          <a:bodyPr wrap="square" lIns="0" tIns="0" rIns="0" bIns="0" anchor="t">
            <a:spAutoFit/>
          </a:bodyPr>
          <a:lstStyle/>
          <a:p>
            <a:pPr>
              <a:spcBef>
                <a:spcPct val="0"/>
              </a:spcBef>
              <a:spcAft>
                <a:spcPts val="1200"/>
              </a:spcAft>
              <a:buClr>
                <a:schemeClr val="bg1"/>
              </a:buClr>
            </a:pPr>
            <a:r>
              <a:rPr lang="de" sz="1500" b="1">
                <a:solidFill>
                  <a:schemeClr val="bg1"/>
                </a:solidFill>
                <a:latin typeface="Calibri" panose="020F0502020204030204" pitchFamily="34" charset="0"/>
                <a:ea typeface="+mj-ea"/>
                <a:cs typeface="Calibri" panose="020F0502020204030204" pitchFamily="34" charset="0"/>
              </a:rPr>
              <a:t>AGB</a:t>
            </a:r>
            <a:endParaRPr lang="de" sz="1500" b="1">
              <a:solidFill>
                <a:schemeClr val="bg1"/>
              </a:solidFill>
              <a:latin typeface="Calibri" panose="020F0502020204030204" pitchFamily="34" charset="0"/>
              <a:cs typeface="Calibri" panose="020F0502020204030204" pitchFamily="34" charset="0"/>
            </a:endParaRPr>
          </a:p>
          <a:p>
            <a:pPr marL="171450" indent="-171450" fontAlgn="base">
              <a:spcBef>
                <a:spcPts val="400"/>
              </a:spcBef>
              <a:buClr>
                <a:schemeClr val="bg1"/>
              </a:buClr>
              <a:buFont typeface="Arial" panose="020B0604020202020204" pitchFamily="34" charset="0"/>
              <a:buChar char="•"/>
            </a:pPr>
            <a:r>
              <a:rPr lang="de" sz="1300" i="1">
                <a:solidFill>
                  <a:schemeClr val="bg1"/>
                </a:solidFill>
                <a:latin typeface="Calibri Light" panose="020F0302020204030204" pitchFamily="34" charset="0"/>
                <a:cs typeface="Calibri Light" panose="020F0302020204030204" pitchFamily="34" charset="0"/>
              </a:rPr>
              <a:t>Angebot erhältlich vom 13.-30. September 2025 oder solange der Aktionsvorrat reicht.​</a:t>
            </a:r>
          </a:p>
          <a:p>
            <a:pPr marL="171450" indent="-171450" fontAlgn="base">
              <a:spcBef>
                <a:spcPts val="400"/>
              </a:spcBef>
              <a:buClr>
                <a:schemeClr val="bg1"/>
              </a:buClr>
              <a:buFont typeface="Arial" panose="020B0604020202020204" pitchFamily="34" charset="0"/>
              <a:buChar char="•"/>
            </a:pPr>
            <a:r>
              <a:rPr lang="de" sz="1300" i="1">
                <a:solidFill>
                  <a:schemeClr val="bg1"/>
                </a:solidFill>
                <a:latin typeface="Calibri Light" panose="020F0302020204030204" pitchFamily="34" charset="0"/>
                <a:cs typeface="Calibri Light" panose="020F0302020204030204" pitchFamily="34" charset="0"/>
              </a:rPr>
              <a:t>Für Einmalige Bestellungen und Treuebestellungen erhältlich. ​</a:t>
            </a:r>
          </a:p>
          <a:p>
            <a:pPr marL="171450" indent="-171450" fontAlgn="base">
              <a:spcBef>
                <a:spcPts val="400"/>
              </a:spcBef>
              <a:buClr>
                <a:schemeClr val="bg1"/>
              </a:buClr>
              <a:buFont typeface="Arial" panose="020B0604020202020204" pitchFamily="34" charset="0"/>
              <a:buChar char="•"/>
            </a:pPr>
            <a:r>
              <a:rPr lang="de" sz="1300" i="1">
                <a:solidFill>
                  <a:schemeClr val="bg1"/>
                </a:solidFill>
                <a:latin typeface="Calibri Light" panose="020F0302020204030204" pitchFamily="34" charset="0"/>
                <a:cs typeface="Calibri Light" panose="020F0302020204030204" pitchFamily="34" charset="0"/>
              </a:rPr>
              <a:t>Jeweils ein PSK mit jedem Diffusor pro Brand Partner.​</a:t>
            </a:r>
          </a:p>
          <a:p>
            <a:pPr marL="171450" indent="-171450" fontAlgn="base">
              <a:spcBef>
                <a:spcPts val="400"/>
              </a:spcBef>
              <a:buClr>
                <a:schemeClr val="bg1"/>
              </a:buClr>
              <a:buFont typeface="Arial" panose="020B0604020202020204" pitchFamily="34" charset="0"/>
              <a:buChar char="•"/>
            </a:pPr>
            <a:r>
              <a:rPr lang="de" sz="1300" i="1">
                <a:solidFill>
                  <a:schemeClr val="bg1"/>
                </a:solidFill>
                <a:latin typeface="Calibri Light" panose="020F0302020204030204" pitchFamily="34" charset="0"/>
                <a:cs typeface="Calibri Light" panose="020F0302020204030204" pitchFamily="34" charset="0"/>
              </a:rPr>
              <a:t>Nicht gegen Treuepunkte einlösbar.    ​</a:t>
            </a:r>
          </a:p>
          <a:p>
            <a:pPr marL="171450" indent="-171450" fontAlgn="base">
              <a:spcBef>
                <a:spcPts val="400"/>
              </a:spcBef>
              <a:buClr>
                <a:schemeClr val="bg1"/>
              </a:buClr>
              <a:buFont typeface="Arial" panose="020B0604020202020204" pitchFamily="34" charset="0"/>
              <a:buChar char="•"/>
            </a:pPr>
            <a:r>
              <a:rPr lang="de" sz="1300" i="1">
                <a:solidFill>
                  <a:schemeClr val="bg1"/>
                </a:solidFill>
                <a:latin typeface="Calibri Light" panose="020F0302020204030204" pitchFamily="34" charset="0"/>
                <a:cs typeface="Calibri Light" panose="020F0302020204030204" pitchFamily="34" charset="0"/>
              </a:rPr>
              <a:t>Um die kostenlose Try &amp; Love Box zu erhalten, bitte die SKUs auf der nächsten Seite nutzen.​</a:t>
            </a:r>
          </a:p>
          <a:p>
            <a:pPr marL="171450" indent="-171450" fontAlgn="base">
              <a:spcBef>
                <a:spcPts val="400"/>
              </a:spcBef>
              <a:buClr>
                <a:schemeClr val="bg1"/>
              </a:buClr>
              <a:buFont typeface="Arial" panose="020B0604020202020204" pitchFamily="34" charset="0"/>
              <a:buChar char="•"/>
            </a:pPr>
            <a:r>
              <a:rPr lang="de" sz="1300" i="1">
                <a:solidFill>
                  <a:schemeClr val="bg1"/>
                </a:solidFill>
                <a:latin typeface="Calibri Light" panose="020F0302020204030204" pitchFamily="34" charset="0"/>
                <a:cs typeface="Calibri Light" panose="020F0302020204030204" pitchFamily="34" charset="0"/>
              </a:rPr>
              <a:t>Das Angebot gilt NICHT für Teilnehmer in der GUS (Kasachstan und Armenien).</a:t>
            </a:r>
            <a:endParaRPr lang="de" sz="1200" i="1">
              <a:solidFill>
                <a:schemeClr val="bg1"/>
              </a:solidFill>
              <a:latin typeface="GT Walsheim Pro Light"/>
            </a:endParaRPr>
          </a:p>
        </p:txBody>
      </p:sp>
      <p:graphicFrame>
        <p:nvGraphicFramePr>
          <p:cNvPr id="13" name="Table 12">
            <a:extLst>
              <a:ext uri="{FF2B5EF4-FFF2-40B4-BE49-F238E27FC236}">
                <a16:creationId xmlns:a16="http://schemas.microsoft.com/office/drawing/2014/main" id="{F217DABC-94EA-9A02-011B-3A6604AF5321}"/>
              </a:ext>
            </a:extLst>
          </p:cNvPr>
          <p:cNvGraphicFramePr>
            <a:graphicFrameLocks noGrp="1"/>
          </p:cNvGraphicFramePr>
          <p:nvPr>
            <p:extLst>
              <p:ext uri="{D42A27DB-BD31-4B8C-83A1-F6EECF244321}">
                <p14:modId xmlns:p14="http://schemas.microsoft.com/office/powerpoint/2010/main" val="392092827"/>
              </p:ext>
            </p:extLst>
          </p:nvPr>
        </p:nvGraphicFramePr>
        <p:xfrm>
          <a:off x="7539146" y="4472951"/>
          <a:ext cx="3889938" cy="1720740"/>
        </p:xfrm>
        <a:graphic>
          <a:graphicData uri="http://schemas.openxmlformats.org/drawingml/2006/table">
            <a:tbl>
              <a:tblPr>
                <a:tableStyleId>{2D5ABB26-0587-4C30-8999-92F81FD0307C}</a:tableStyleId>
              </a:tblPr>
              <a:tblGrid>
                <a:gridCol w="1471870">
                  <a:extLst>
                    <a:ext uri="{9D8B030D-6E8A-4147-A177-3AD203B41FA5}">
                      <a16:colId xmlns:a16="http://schemas.microsoft.com/office/drawing/2014/main" val="3712744305"/>
                    </a:ext>
                  </a:extLst>
                </a:gridCol>
                <a:gridCol w="604517">
                  <a:extLst>
                    <a:ext uri="{9D8B030D-6E8A-4147-A177-3AD203B41FA5}">
                      <a16:colId xmlns:a16="http://schemas.microsoft.com/office/drawing/2014/main" val="315151376"/>
                    </a:ext>
                  </a:extLst>
                </a:gridCol>
                <a:gridCol w="604517">
                  <a:extLst>
                    <a:ext uri="{9D8B030D-6E8A-4147-A177-3AD203B41FA5}">
                      <a16:colId xmlns:a16="http://schemas.microsoft.com/office/drawing/2014/main" val="3195634472"/>
                    </a:ext>
                  </a:extLst>
                </a:gridCol>
                <a:gridCol w="604517">
                  <a:extLst>
                    <a:ext uri="{9D8B030D-6E8A-4147-A177-3AD203B41FA5}">
                      <a16:colId xmlns:a16="http://schemas.microsoft.com/office/drawing/2014/main" val="2479621932"/>
                    </a:ext>
                  </a:extLst>
                </a:gridCol>
                <a:gridCol w="604517">
                  <a:extLst>
                    <a:ext uri="{9D8B030D-6E8A-4147-A177-3AD203B41FA5}">
                      <a16:colId xmlns:a16="http://schemas.microsoft.com/office/drawing/2014/main" val="2155280088"/>
                    </a:ext>
                  </a:extLst>
                </a:gridCol>
              </a:tblGrid>
              <a:tr h="349140">
                <a:tc>
                  <a:txBody>
                    <a:bodyPr/>
                    <a:lstStyle/>
                    <a:p>
                      <a:pPr algn="ctr" rtl="0" fontAlgn="base"/>
                      <a:r>
                        <a:rPr lang="nl-NL" sz="1200" b="0" u="none" spc="20" baseline="0">
                          <a:solidFill>
                            <a:schemeClr val="bg1"/>
                          </a:solidFill>
                          <a:effectLst/>
                        </a:rPr>
                        <a:t>Produkte</a:t>
                      </a:r>
                      <a:endParaRPr lang="nl-NL" sz="1200" b="0" i="0" u="none" spc="20" baseline="0">
                        <a:solidFill>
                          <a:schemeClr val="bg1"/>
                        </a:solidFill>
                        <a:effectLst/>
                        <a:latin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4CAAF"/>
                    </a:solidFill>
                  </a:tcPr>
                </a:tc>
                <a:tc>
                  <a:txBody>
                    <a:bodyPr/>
                    <a:lstStyle/>
                    <a:p>
                      <a:pPr algn="ctr" rtl="0" fontAlgn="base"/>
                      <a:r>
                        <a:rPr lang="nl-NL" sz="1200" b="0" u="none" spc="20" baseline="0">
                          <a:solidFill>
                            <a:schemeClr val="bg1"/>
                          </a:solidFill>
                          <a:effectLst/>
                        </a:rPr>
                        <a:t>PV</a:t>
                      </a:r>
                      <a:endParaRPr lang="nl-NL" sz="1200" b="0" i="0" u="none" spc="20" baseline="0">
                        <a:solidFill>
                          <a:schemeClr val="bg1"/>
                        </a:solidFill>
                        <a:effectLst/>
                        <a:latin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4CAAF"/>
                    </a:solidFill>
                  </a:tcPr>
                </a:tc>
                <a:tc>
                  <a:txBody>
                    <a:bodyPr/>
                    <a:lstStyle/>
                    <a:p>
                      <a:pPr algn="ctr" rtl="0" fontAlgn="base"/>
                      <a:r>
                        <a:rPr lang="nl-NL" sz="1200" b="0" u="none" spc="20" baseline="0">
                          <a:solidFill>
                            <a:schemeClr val="bg1"/>
                          </a:solidFill>
                          <a:effectLst/>
                        </a:rPr>
                        <a:t>GBP</a:t>
                      </a:r>
                      <a:endParaRPr lang="nl-NL" sz="1200" b="0" i="0" u="none" spc="20" baseline="0">
                        <a:solidFill>
                          <a:schemeClr val="bg1"/>
                        </a:solidFill>
                        <a:effectLst/>
                        <a:latin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4CAAF"/>
                    </a:solidFill>
                  </a:tcPr>
                </a:tc>
                <a:tc>
                  <a:txBody>
                    <a:bodyPr/>
                    <a:lstStyle/>
                    <a:p>
                      <a:pPr algn="ctr" rtl="0" fontAlgn="base"/>
                      <a:r>
                        <a:rPr lang="nl-NL" sz="1200" b="0" u="none" spc="20" baseline="0">
                          <a:solidFill>
                            <a:schemeClr val="bg1"/>
                          </a:solidFill>
                          <a:effectLst/>
                        </a:rPr>
                        <a:t>EUR</a:t>
                      </a:r>
                      <a:endParaRPr lang="nl-NL" sz="1200" b="0" i="0" u="none" spc="20" baseline="0">
                        <a:solidFill>
                          <a:schemeClr val="bg1"/>
                        </a:solidFill>
                        <a:effectLst/>
                        <a:latin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4CAAF"/>
                    </a:solidFill>
                  </a:tcPr>
                </a:tc>
                <a:tc>
                  <a:txBody>
                    <a:bodyPr/>
                    <a:lstStyle/>
                    <a:p>
                      <a:pPr algn="ctr" rtl="0" fontAlgn="base"/>
                      <a:r>
                        <a:rPr lang="nl-NL" sz="1200" b="0" u="none" spc="20" baseline="0">
                          <a:solidFill>
                            <a:schemeClr val="bg1"/>
                          </a:solidFill>
                          <a:effectLst/>
                        </a:rPr>
                        <a:t>SEK</a:t>
                      </a:r>
                      <a:endParaRPr lang="nl-NL" sz="1200" b="0" i="0" u="none" spc="20" baseline="0">
                        <a:solidFill>
                          <a:schemeClr val="bg1"/>
                        </a:solidFill>
                        <a:effectLst/>
                        <a:latin typeface="Calibri" panose="020F0502020204030204" pitchFamily="34" charset="0"/>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4CAAF"/>
                    </a:solidFill>
                  </a:tcPr>
                </a:tc>
                <a:extLst>
                  <a:ext uri="{0D108BD9-81ED-4DB2-BD59-A6C34878D82A}">
                    <a16:rowId xmlns:a16="http://schemas.microsoft.com/office/drawing/2014/main" val="660058881"/>
                  </a:ext>
                </a:extLst>
              </a:tr>
              <a:tr h="393800">
                <a:tc>
                  <a:txBody>
                    <a:bodyPr/>
                    <a:lstStyle/>
                    <a:p>
                      <a:pPr marL="0" algn="ctr" defTabSz="914400" rtl="0" eaLnBrk="1" fontAlgn="base" latinLnBrk="0" hangingPunct="1"/>
                      <a:r>
                        <a:rPr lang="nl-NL" sz="1200" b="0" kern="1200">
                          <a:solidFill>
                            <a:schemeClr val="bg1"/>
                          </a:solidFill>
                          <a:effectLst/>
                        </a:rPr>
                        <a:t>PSK mit Adobe Mist Diffuser</a:t>
                      </a:r>
                      <a:endParaRPr lang="nl-NL" sz="1200" b="0" i="0" kern="1200">
                        <a:solidFill>
                          <a:schemeClr val="bg1"/>
                        </a:solidFill>
                        <a:effectLst/>
                        <a:latin typeface="Calibri" panose="020F0502020204030204" pitchFamily="34" charset="0"/>
                        <a:ea typeface="+mn-ea"/>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algn="ctr" defTabSz="914400" rtl="0" eaLnBrk="1" fontAlgn="base" latinLnBrk="0" hangingPunct="1"/>
                      <a:r>
                        <a:rPr lang="de" sz="1200" b="0" kern="1200">
                          <a:solidFill>
                            <a:schemeClr val="bg1"/>
                          </a:solidFill>
                          <a:effectLst/>
                        </a:rPr>
                        <a:t>100</a:t>
                      </a:r>
                      <a:endParaRPr lang="de" sz="1200" b="0" i="0" kern="1200">
                        <a:solidFill>
                          <a:schemeClr val="bg1"/>
                        </a:solidFill>
                        <a:effectLst/>
                        <a:latin typeface="Calibri" panose="020F0502020204030204" pitchFamily="34" charset="0"/>
                        <a:ea typeface="+mn-ea"/>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lvl="0" algn="ctr" defTabSz="914400">
                        <a:buNone/>
                      </a:pPr>
                      <a:r>
                        <a:rPr lang="de" sz="1200" b="0" u="none" strike="noStrike" kern="1200" noProof="0">
                          <a:solidFill>
                            <a:schemeClr val="bg1"/>
                          </a:solidFill>
                          <a:effectLst/>
                        </a:rPr>
                        <a:t>134,55</a:t>
                      </a:r>
                      <a:endParaRPr lang="de" b="0" i="0">
                        <a:solidFill>
                          <a:schemeClr val="bg1"/>
                        </a:solidFill>
                        <a:latin typeface="Calibri" panose="020F0502020204030204" pitchFamily="34" charset="0"/>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lvl="0" algn="ctr" defTabSz="914400">
                        <a:buNone/>
                      </a:pPr>
                      <a:r>
                        <a:rPr lang="de" sz="1200" b="0" u="none" strike="noStrike" kern="1200" noProof="0">
                          <a:solidFill>
                            <a:schemeClr val="bg1"/>
                          </a:solidFill>
                          <a:effectLst/>
                        </a:rPr>
                        <a:t>163,99</a:t>
                      </a:r>
                      <a:endParaRPr lang="de" b="0" i="0">
                        <a:solidFill>
                          <a:schemeClr val="bg1"/>
                        </a:solidFill>
                        <a:latin typeface="Calibri" panose="020F0502020204030204" pitchFamily="34" charset="0"/>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lvl="0" algn="ctr" defTabSz="914400">
                        <a:buNone/>
                      </a:pPr>
                      <a:r>
                        <a:rPr lang="de" sz="1200" b="0" u="none" strike="noStrike" kern="1200" noProof="0">
                          <a:solidFill>
                            <a:schemeClr val="bg1"/>
                          </a:solidFill>
                          <a:effectLst/>
                        </a:rPr>
                        <a:t>1.467</a:t>
                      </a:r>
                      <a:endParaRPr lang="de" b="0" i="0">
                        <a:solidFill>
                          <a:schemeClr val="bg1"/>
                        </a:solidFill>
                        <a:latin typeface="Calibri" panose="020F0502020204030204" pitchFamily="34" charset="0"/>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50371445"/>
                  </a:ext>
                </a:extLst>
              </a:tr>
              <a:tr h="393800">
                <a:tc>
                  <a:txBody>
                    <a:bodyPr/>
                    <a:lstStyle/>
                    <a:p>
                      <a:pPr marL="0" algn="ctr" defTabSz="914400" rtl="0" eaLnBrk="1" fontAlgn="base" latinLnBrk="0" hangingPunct="1"/>
                      <a:r>
                        <a:rPr lang="nl-NL" sz="1200" b="0" kern="1200">
                          <a:solidFill>
                            <a:schemeClr val="bg1"/>
                          </a:solidFill>
                          <a:effectLst/>
                        </a:rPr>
                        <a:t>PSK mit Haven Diffuser</a:t>
                      </a:r>
                      <a:endParaRPr lang="nl-NL" sz="1200" b="0" i="0" kern="1200">
                        <a:solidFill>
                          <a:schemeClr val="bg1"/>
                        </a:solidFill>
                        <a:effectLst/>
                        <a:latin typeface="Calibri" panose="020F0502020204030204" pitchFamily="34" charset="0"/>
                        <a:ea typeface="+mn-ea"/>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algn="ctr" defTabSz="914400" rtl="0" eaLnBrk="1" fontAlgn="base" latinLnBrk="0" hangingPunct="1"/>
                      <a:r>
                        <a:rPr lang="de" sz="1200" b="0" kern="1200">
                          <a:solidFill>
                            <a:schemeClr val="bg1"/>
                          </a:solidFill>
                          <a:effectLst/>
                        </a:rPr>
                        <a:t>100</a:t>
                      </a:r>
                      <a:endParaRPr lang="de" sz="1200" b="0" i="0" kern="1200">
                        <a:solidFill>
                          <a:schemeClr val="bg1"/>
                        </a:solidFill>
                        <a:effectLst/>
                        <a:latin typeface="Calibri" panose="020F0502020204030204" pitchFamily="34" charset="0"/>
                        <a:ea typeface="+mn-ea"/>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lvl="0" algn="ctr" defTabSz="914400">
                        <a:buNone/>
                      </a:pPr>
                      <a:r>
                        <a:rPr lang="de" sz="1200" b="0">
                          <a:solidFill>
                            <a:schemeClr val="bg1"/>
                          </a:solidFill>
                        </a:rPr>
                        <a:t>132,30</a:t>
                      </a:r>
                      <a:endParaRPr lang="de" sz="1200" b="0" i="0">
                        <a:solidFill>
                          <a:schemeClr val="bg1"/>
                        </a:solidFill>
                        <a:latin typeface="Calibri" panose="020F0502020204030204" pitchFamily="34" charset="0"/>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lvl="0" algn="ctr" defTabSz="914400">
                        <a:buNone/>
                      </a:pPr>
                      <a:r>
                        <a:rPr lang="de" sz="1200" b="0">
                          <a:solidFill>
                            <a:schemeClr val="bg1"/>
                          </a:solidFill>
                        </a:rPr>
                        <a:t>160,99</a:t>
                      </a:r>
                      <a:endParaRPr lang="de" sz="1200" b="0" i="0">
                        <a:solidFill>
                          <a:schemeClr val="bg1"/>
                        </a:solidFill>
                        <a:latin typeface="Calibri" panose="020F0502020204030204" pitchFamily="34" charset="0"/>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lvl="0" algn="ctr" defTabSz="914400">
                        <a:buNone/>
                      </a:pPr>
                      <a:r>
                        <a:rPr lang="de" sz="1200" b="0">
                          <a:solidFill>
                            <a:schemeClr val="bg1"/>
                          </a:solidFill>
                        </a:rPr>
                        <a:t>1.441</a:t>
                      </a:r>
                      <a:endParaRPr lang="de" sz="1200" b="0" i="0">
                        <a:solidFill>
                          <a:schemeClr val="bg1"/>
                        </a:solidFill>
                        <a:latin typeface="Calibri" panose="020F0502020204030204" pitchFamily="34" charset="0"/>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8046614"/>
                  </a:ext>
                </a:extLst>
              </a:tr>
              <a:tr h="393800">
                <a:tc>
                  <a:txBody>
                    <a:bodyPr/>
                    <a:lstStyle/>
                    <a:p>
                      <a:pPr marL="0" algn="ctr" defTabSz="914400" rtl="0" eaLnBrk="1" fontAlgn="base" latinLnBrk="0" hangingPunct="1"/>
                      <a:r>
                        <a:rPr lang="nl-NL" sz="1200" b="0" kern="1200">
                          <a:solidFill>
                            <a:schemeClr val="bg1"/>
                          </a:solidFill>
                          <a:effectLst/>
                        </a:rPr>
                        <a:t>PSK mit Macaron Diffuser </a:t>
                      </a:r>
                      <a:endParaRPr lang="nl-NL" sz="1200" b="0" i="0" kern="1200">
                        <a:solidFill>
                          <a:schemeClr val="bg1"/>
                        </a:solidFill>
                        <a:effectLst/>
                        <a:latin typeface="Calibri" panose="020F0502020204030204" pitchFamily="34" charset="0"/>
                        <a:ea typeface="+mn-ea"/>
                        <a:cs typeface="Calibri" panose="020F050202020403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algn="ctr" defTabSz="914400" rtl="0" eaLnBrk="1" fontAlgn="base" latinLnBrk="0" hangingPunct="1"/>
                      <a:r>
                        <a:rPr lang="de" sz="1200" b="0" kern="1200">
                          <a:solidFill>
                            <a:schemeClr val="bg1"/>
                          </a:solidFill>
                          <a:effectLst/>
                        </a:rPr>
                        <a:t>100</a:t>
                      </a:r>
                      <a:endParaRPr lang="de" sz="1200" b="0" i="0" kern="1200">
                        <a:solidFill>
                          <a:schemeClr val="bg1"/>
                        </a:solidFill>
                        <a:effectLst/>
                        <a:latin typeface="Calibri" panose="020F0502020204030204" pitchFamily="34" charset="0"/>
                        <a:ea typeface="+mn-ea"/>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lvl="0" algn="ctr" defTabSz="914400">
                        <a:buNone/>
                      </a:pPr>
                      <a:r>
                        <a:rPr lang="de" sz="1200" b="0">
                          <a:solidFill>
                            <a:schemeClr val="bg1"/>
                          </a:solidFill>
                        </a:rPr>
                        <a:t>134,55</a:t>
                      </a:r>
                      <a:endParaRPr lang="de" sz="1200" b="0" i="0">
                        <a:solidFill>
                          <a:schemeClr val="bg1"/>
                        </a:solidFill>
                        <a:latin typeface="Calibri" panose="020F0502020204030204" pitchFamily="34" charset="0"/>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lvl="0" algn="ctr" defTabSz="914400">
                        <a:buNone/>
                      </a:pPr>
                      <a:r>
                        <a:rPr lang="de" sz="1200" b="0">
                          <a:solidFill>
                            <a:schemeClr val="bg1"/>
                          </a:solidFill>
                        </a:rPr>
                        <a:t>163,99</a:t>
                      </a:r>
                      <a:endParaRPr lang="de" sz="1200" b="0" i="0">
                        <a:solidFill>
                          <a:schemeClr val="bg1"/>
                        </a:solidFill>
                        <a:latin typeface="Calibri" panose="020F0502020204030204" pitchFamily="34" charset="0"/>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lvl="0" algn="ctr" defTabSz="914400">
                        <a:buNone/>
                      </a:pPr>
                      <a:r>
                        <a:rPr lang="de" sz="1200" b="0">
                          <a:solidFill>
                            <a:schemeClr val="bg1"/>
                          </a:solidFill>
                        </a:rPr>
                        <a:t>1.467</a:t>
                      </a:r>
                      <a:endParaRPr lang="de" sz="1200" b="0" i="0">
                        <a:solidFill>
                          <a:schemeClr val="bg1"/>
                        </a:solidFill>
                        <a:latin typeface="Calibri" panose="020F0502020204030204" pitchFamily="34" charset="0"/>
                        <a:cs typeface="Calibri" panose="020F0502020204030204" pitchFamily="34" charset="0"/>
                      </a:endParaRPr>
                    </a:p>
                  </a:txBody>
                  <a:tcPr marL="6350" marR="6350" marT="635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0502117"/>
                  </a:ext>
                </a:extLst>
              </a:tr>
            </a:tbl>
          </a:graphicData>
        </a:graphic>
      </p:graphicFrame>
      <p:pic>
        <p:nvPicPr>
          <p:cNvPr id="2" name="Picture 1">
            <a:extLst>
              <a:ext uri="{FF2B5EF4-FFF2-40B4-BE49-F238E27FC236}">
                <a16:creationId xmlns:a16="http://schemas.microsoft.com/office/drawing/2014/main" id="{C9FF6CF1-5BBC-4800-20E5-713837EDA40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07028" y="946597"/>
            <a:ext cx="3029916" cy="3029916"/>
          </a:xfrm>
          <a:prstGeom prst="rect">
            <a:avLst/>
          </a:prstGeom>
        </p:spPr>
      </p:pic>
      <p:grpSp>
        <p:nvGrpSpPr>
          <p:cNvPr id="3" name="Group 2">
            <a:extLst>
              <a:ext uri="{FF2B5EF4-FFF2-40B4-BE49-F238E27FC236}">
                <a16:creationId xmlns:a16="http://schemas.microsoft.com/office/drawing/2014/main" id="{450CE11B-51A8-90A4-6E95-5340B05047EA}"/>
              </a:ext>
            </a:extLst>
          </p:cNvPr>
          <p:cNvGrpSpPr/>
          <p:nvPr/>
        </p:nvGrpSpPr>
        <p:grpSpPr>
          <a:xfrm>
            <a:off x="203317" y="4252156"/>
            <a:ext cx="3029916" cy="3029916"/>
            <a:chOff x="7237611" y="3311145"/>
            <a:chExt cx="4610805" cy="4610805"/>
          </a:xfrm>
        </p:grpSpPr>
        <p:pic>
          <p:nvPicPr>
            <p:cNvPr id="5" name="Picture 4">
              <a:extLst>
                <a:ext uri="{FF2B5EF4-FFF2-40B4-BE49-F238E27FC236}">
                  <a16:creationId xmlns:a16="http://schemas.microsoft.com/office/drawing/2014/main" id="{4AF19C86-DC24-ABFE-F7FA-40B92C353AD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237611" y="3311145"/>
              <a:ext cx="4610805" cy="4610805"/>
            </a:xfrm>
            <a:prstGeom prst="rect">
              <a:avLst/>
            </a:prstGeom>
          </p:spPr>
        </p:pic>
        <p:pic>
          <p:nvPicPr>
            <p:cNvPr id="6" name="Picture 5" descr="A bottle of essential oil&#10;&#10;AI-generated content may be incorrect.">
              <a:extLst>
                <a:ext uri="{FF2B5EF4-FFF2-40B4-BE49-F238E27FC236}">
                  <a16:creationId xmlns:a16="http://schemas.microsoft.com/office/drawing/2014/main" id="{FF91B916-EEB5-7920-F4B4-352B065FFF9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86832" y="6128202"/>
              <a:ext cx="171986" cy="417753"/>
            </a:xfrm>
            <a:prstGeom prst="rect">
              <a:avLst/>
            </a:prstGeom>
          </p:spPr>
        </p:pic>
      </p:grpSp>
      <p:pic>
        <p:nvPicPr>
          <p:cNvPr id="7" name="Picture 6">
            <a:extLst>
              <a:ext uri="{FF2B5EF4-FFF2-40B4-BE49-F238E27FC236}">
                <a16:creationId xmlns:a16="http://schemas.microsoft.com/office/drawing/2014/main" id="{385E1E08-4D7B-5BC8-2479-087AB2D654B4}"/>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07028" y="2522137"/>
            <a:ext cx="3029916" cy="3029916"/>
          </a:xfrm>
          <a:prstGeom prst="rect">
            <a:avLst/>
          </a:prstGeom>
        </p:spPr>
      </p:pic>
      <p:sp>
        <p:nvSpPr>
          <p:cNvPr id="14" name="TextBox 13">
            <a:extLst>
              <a:ext uri="{FF2B5EF4-FFF2-40B4-BE49-F238E27FC236}">
                <a16:creationId xmlns:a16="http://schemas.microsoft.com/office/drawing/2014/main" id="{8A65E54B-CCAD-8635-033B-832835F71A6E}"/>
              </a:ext>
            </a:extLst>
          </p:cNvPr>
          <p:cNvSpPr txBox="1"/>
          <p:nvPr/>
        </p:nvSpPr>
        <p:spPr>
          <a:xfrm>
            <a:off x="8154968" y="6295033"/>
            <a:ext cx="3442718" cy="276999"/>
          </a:xfrm>
          <a:prstGeom prst="rect">
            <a:avLst/>
          </a:prstGeom>
          <a:noFill/>
        </p:spPr>
        <p:txBody>
          <a:bodyPr wrap="square" rtlCol="0">
            <a:spAutoFit/>
          </a:bodyPr>
          <a:lstStyle/>
          <a:p>
            <a:r>
              <a:rPr lang="de" sz="1200" i="1" dirty="0">
                <a:solidFill>
                  <a:schemeClr val="bg1"/>
                </a:solidFill>
                <a:latin typeface="GT Walsheim Pro Light" pitchFamily="2" charset="77"/>
              </a:rPr>
              <a:t>Die gezeigten Preise sind ohne Mehrwertsteuer.</a:t>
            </a:r>
          </a:p>
        </p:txBody>
      </p:sp>
      <p:pic>
        <p:nvPicPr>
          <p:cNvPr id="9" name="Picture 8" descr="A box with lemons and a spray bottle&#10;&#10;AI-generated content may be incorrect.">
            <a:extLst>
              <a:ext uri="{FF2B5EF4-FFF2-40B4-BE49-F238E27FC236}">
                <a16:creationId xmlns:a16="http://schemas.microsoft.com/office/drawing/2014/main" id="{678C15FD-756F-FB55-EC0A-205115940F07}"/>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3591339" y="1364973"/>
            <a:ext cx="3558118" cy="5493025"/>
          </a:xfrm>
          <a:prstGeom prst="rect">
            <a:avLst/>
          </a:prstGeom>
        </p:spPr>
      </p:pic>
      <p:sp>
        <p:nvSpPr>
          <p:cNvPr id="21" name="Oval 20">
            <a:extLst>
              <a:ext uri="{FF2B5EF4-FFF2-40B4-BE49-F238E27FC236}">
                <a16:creationId xmlns:a16="http://schemas.microsoft.com/office/drawing/2014/main" id="{68C0C4E3-6CAD-9AEA-5C6D-A6B0DFD00EEE}"/>
              </a:ext>
            </a:extLst>
          </p:cNvPr>
          <p:cNvSpPr/>
          <p:nvPr/>
        </p:nvSpPr>
        <p:spPr>
          <a:xfrm>
            <a:off x="3898367" y="1559111"/>
            <a:ext cx="1163964" cy="1163964"/>
          </a:xfrm>
          <a:prstGeom prst="ellipse">
            <a:avLst/>
          </a:prstGeom>
          <a:solidFill>
            <a:srgbClr val="618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 b="1"/>
              <a:t>Gratis</a:t>
            </a:r>
          </a:p>
        </p:txBody>
      </p:sp>
    </p:spTree>
    <p:extLst>
      <p:ext uri="{BB962C8B-B14F-4D97-AF65-F5344CB8AC3E}">
        <p14:creationId xmlns:p14="http://schemas.microsoft.com/office/powerpoint/2010/main" val="307916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ostcard&#10;&#10;AI-generated content may be incorrect.">
            <a:extLst>
              <a:ext uri="{FF2B5EF4-FFF2-40B4-BE49-F238E27FC236}">
                <a16:creationId xmlns:a16="http://schemas.microsoft.com/office/drawing/2014/main" id="{E7AD4FB3-27F9-8F04-2061-7B97BC8A57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216035" cy="6844535"/>
          </a:xfrm>
          <a:prstGeom prst="rect">
            <a:avLst/>
          </a:prstGeom>
        </p:spPr>
      </p:pic>
      <p:pic>
        <p:nvPicPr>
          <p:cNvPr id="5" name="Picture 4" descr="A green and white stamp with a building and text&#10;&#10;AI-generated content may be incorrect.">
            <a:hlinkClick r:id="rId3"/>
            <a:extLst>
              <a:ext uri="{FF2B5EF4-FFF2-40B4-BE49-F238E27FC236}">
                <a16:creationId xmlns:a16="http://schemas.microsoft.com/office/drawing/2014/main" id="{88EB6F4C-A09C-ECFD-D141-FFE285D28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95492" y="940859"/>
            <a:ext cx="2217508" cy="2723403"/>
          </a:xfrm>
          <a:prstGeom prst="rect">
            <a:avLst/>
          </a:prstGeom>
        </p:spPr>
      </p:pic>
      <p:pic>
        <p:nvPicPr>
          <p:cNvPr id="6" name="Picture 5" descr="A green and white stamp with a picture of a building&#10;&#10;AI-generated content may be incorrect.">
            <a:hlinkClick r:id="rId5"/>
            <a:extLst>
              <a:ext uri="{FF2B5EF4-FFF2-40B4-BE49-F238E27FC236}">
                <a16:creationId xmlns:a16="http://schemas.microsoft.com/office/drawing/2014/main" id="{7A76F8AC-C01A-1DFA-172B-74C2881067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1233" y="940859"/>
            <a:ext cx="2217508" cy="2723403"/>
          </a:xfrm>
          <a:prstGeom prst="rect">
            <a:avLst/>
          </a:prstGeom>
        </p:spPr>
      </p:pic>
      <p:pic>
        <p:nvPicPr>
          <p:cNvPr id="7" name="Picture 6" descr="A green and white stamp with a picture of a building&#10;&#10;AI-generated content may be incorrect.">
            <a:hlinkClick r:id="rId7"/>
            <a:extLst>
              <a:ext uri="{FF2B5EF4-FFF2-40B4-BE49-F238E27FC236}">
                <a16:creationId xmlns:a16="http://schemas.microsoft.com/office/drawing/2014/main" id="{F8F1C73E-44FB-D9A7-7D16-C959E39F4F9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65831" y="4275670"/>
            <a:ext cx="1610842" cy="1978334"/>
          </a:xfrm>
          <a:prstGeom prst="rect">
            <a:avLst/>
          </a:prstGeom>
        </p:spPr>
      </p:pic>
      <p:pic>
        <p:nvPicPr>
          <p:cNvPr id="8" name="Picture 7" descr="A green and white stamp with a building&#10;&#10;AI-generated content may be incorrect.">
            <a:hlinkClick r:id="rId9"/>
            <a:extLst>
              <a:ext uri="{FF2B5EF4-FFF2-40B4-BE49-F238E27FC236}">
                <a16:creationId xmlns:a16="http://schemas.microsoft.com/office/drawing/2014/main" id="{6CC0A891-603F-DDA7-CEA4-C8F1A2E82A4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29508" y="4275669"/>
            <a:ext cx="1610842" cy="1978334"/>
          </a:xfrm>
          <a:prstGeom prst="rect">
            <a:avLst/>
          </a:prstGeom>
        </p:spPr>
      </p:pic>
      <p:pic>
        <p:nvPicPr>
          <p:cNvPr id="9" name="Picture 8" descr="A green and white stamp with a building and text&#10;&#10;AI-generated content may be incorrect.">
            <a:hlinkClick r:id="rId11"/>
            <a:extLst>
              <a:ext uri="{FF2B5EF4-FFF2-40B4-BE49-F238E27FC236}">
                <a16:creationId xmlns:a16="http://schemas.microsoft.com/office/drawing/2014/main" id="{F5378098-43DE-ECCC-17D6-EB6BDE92EA0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02154" y="4275668"/>
            <a:ext cx="1610842" cy="1978334"/>
          </a:xfrm>
          <a:prstGeom prst="rect">
            <a:avLst/>
          </a:prstGeom>
        </p:spPr>
      </p:pic>
      <p:pic>
        <p:nvPicPr>
          <p:cNvPr id="10" name="Picture 9" descr="A green and white stamp with a bridge and text&#10;&#10;AI-generated content may be incorrect.">
            <a:hlinkClick r:id="rId13"/>
            <a:extLst>
              <a:ext uri="{FF2B5EF4-FFF2-40B4-BE49-F238E27FC236}">
                <a16:creationId xmlns:a16="http://schemas.microsoft.com/office/drawing/2014/main" id="{48347BBC-7E78-306B-29B1-F399C35E9F2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46969" y="4275666"/>
            <a:ext cx="1610843" cy="1978335"/>
          </a:xfrm>
          <a:prstGeom prst="rect">
            <a:avLst/>
          </a:prstGeom>
        </p:spPr>
      </p:pic>
      <p:sp>
        <p:nvSpPr>
          <p:cNvPr id="11" name="TextBox 10">
            <a:extLst>
              <a:ext uri="{FF2B5EF4-FFF2-40B4-BE49-F238E27FC236}">
                <a16:creationId xmlns:a16="http://schemas.microsoft.com/office/drawing/2014/main" id="{A077D93B-7AC2-9175-5785-6D664EFA379B}"/>
              </a:ext>
            </a:extLst>
          </p:cNvPr>
          <p:cNvSpPr txBox="1"/>
          <p:nvPr/>
        </p:nvSpPr>
        <p:spPr>
          <a:xfrm>
            <a:off x="471436" y="2214579"/>
            <a:ext cx="3818787" cy="646331"/>
          </a:xfrm>
          <a:prstGeom prst="rect">
            <a:avLst/>
          </a:prstGeom>
          <a:noFill/>
        </p:spPr>
        <p:txBody>
          <a:bodyPr wrap="square" lIns="91440" tIns="45720" rIns="91440" bIns="45720" rtlCol="0" anchor="t">
            <a:spAutoFit/>
          </a:bodyPr>
          <a:lstStyle/>
          <a:p>
            <a:r>
              <a:rPr lang="en-US" sz="3600" b="1" dirty="0">
                <a:solidFill>
                  <a:srgbClr val="006E37"/>
                </a:solidFill>
                <a:latin typeface="Garamond"/>
              </a:rPr>
              <a:t>Kick Off 2026</a:t>
            </a:r>
            <a:endParaRPr lang="en-US" sz="3600" b="1" dirty="0">
              <a:solidFill>
                <a:srgbClr val="006E37"/>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7A7B1A6D-EC3A-1E32-BC47-D62AA5E0C69F}"/>
              </a:ext>
            </a:extLst>
          </p:cNvPr>
          <p:cNvSpPr txBox="1"/>
          <p:nvPr/>
        </p:nvSpPr>
        <p:spPr>
          <a:xfrm>
            <a:off x="471436" y="2991690"/>
            <a:ext cx="3896268" cy="3000821"/>
          </a:xfrm>
          <a:prstGeom prst="rect">
            <a:avLst/>
          </a:prstGeom>
          <a:noFill/>
        </p:spPr>
        <p:txBody>
          <a:bodyPr wrap="square">
            <a:spAutoFit/>
          </a:bodyPr>
          <a:lstStyle/>
          <a:p>
            <a:pPr marL="0" marR="0" lvl="0" indent="0" algn="l" defTabSz="859536" rtl="0" eaLnBrk="1" fontAlgn="base"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ea typeface="+mn-ea"/>
                <a:cs typeface="+mn-cs"/>
              </a:rPr>
              <a:t>Full Day Events</a:t>
            </a:r>
          </a:p>
          <a:p>
            <a:pPr lvl="0" defTabSz="859536" fontAlgn="base">
              <a:spcAft>
                <a:spcPts val="600"/>
              </a:spcAft>
              <a:defRPr/>
            </a:pPr>
            <a:r>
              <a:rPr lang="en-GB" sz="1400" dirty="0">
                <a:solidFill>
                  <a:srgbClr val="000000"/>
                </a:solidFill>
                <a:hlinkClick r:id="rId15"/>
              </a:rPr>
              <a:t>24.01.2026 – ‘s-Hertogenbosch, Netherlands</a:t>
            </a:r>
            <a:endParaRPr lang="en-GB" sz="1400" baseline="30000" dirty="0">
              <a:solidFill>
                <a:srgbClr val="000000"/>
              </a:solidFill>
            </a:endParaRPr>
          </a:p>
          <a:p>
            <a:pPr marL="0" marR="0" lvl="0" indent="0" algn="l" defTabSz="859536" rtl="0" eaLnBrk="1" fontAlgn="base" latinLnBrk="0" hangingPunct="1">
              <a:lnSpc>
                <a:spcPct val="100000"/>
              </a:lnSpc>
              <a:spcBef>
                <a:spcPts val="0"/>
              </a:spcBef>
              <a:spcAft>
                <a:spcPts val="600"/>
              </a:spcAft>
              <a:buClrTx/>
              <a:buSzTx/>
              <a:buFontTx/>
              <a:buNone/>
              <a:tabLst/>
              <a:defRPr/>
            </a:pPr>
            <a:r>
              <a:rPr lang="en-GB" sz="1400" dirty="0">
                <a:solidFill>
                  <a:srgbClr val="000000"/>
                </a:solidFill>
                <a:hlinkClick r:id="rId5"/>
              </a:rPr>
              <a:t>31.01.2026 – Barcelona, Spain</a:t>
            </a:r>
            <a:endParaRPr lang="en-GB" sz="1400" dirty="0">
              <a:solidFill>
                <a:srgbClr val="000000"/>
              </a:solidFill>
            </a:endParaRPr>
          </a:p>
          <a:p>
            <a:pPr marL="0" marR="0" lvl="0" indent="0" algn="l" defTabSz="859536" rtl="0" eaLnBrk="1" fontAlgn="base" latinLnBrk="0" hangingPunct="1">
              <a:lnSpc>
                <a:spcPct val="100000"/>
              </a:lnSpc>
              <a:spcBef>
                <a:spcPts val="0"/>
              </a:spcBef>
              <a:spcAft>
                <a:spcPts val="600"/>
              </a:spcAft>
              <a:buClrTx/>
              <a:buSzTx/>
              <a:buFontTx/>
              <a:buNone/>
              <a:tabLst/>
              <a:defRPr/>
            </a:pPr>
            <a:r>
              <a:rPr lang="en-GB" sz="1400" dirty="0">
                <a:solidFill>
                  <a:srgbClr val="000000"/>
                </a:solidFill>
                <a:hlinkClick r:id="rId3"/>
              </a:rPr>
              <a:t>07.02.2026 – Frankfurt, Germany</a:t>
            </a:r>
            <a:endParaRPr lang="en-GB" sz="1400" dirty="0">
              <a:solidFill>
                <a:srgbClr val="000000"/>
              </a:solidFill>
            </a:endParaRPr>
          </a:p>
          <a:p>
            <a:pPr marL="0" marR="0" lvl="0" indent="0" algn="l" defTabSz="859536" rtl="0" eaLnBrk="1" fontAlgn="base" latinLnBrk="0" hangingPunct="1">
              <a:lnSpc>
                <a:spcPct val="100000"/>
              </a:lnSpc>
              <a:spcBef>
                <a:spcPts val="0"/>
              </a:spcBef>
              <a:spcAft>
                <a:spcPts val="600"/>
              </a:spcAft>
              <a:buClrTx/>
              <a:buSzTx/>
              <a:buFontTx/>
              <a:buNone/>
              <a:tabLst/>
              <a:defRPr/>
            </a:pPr>
            <a:endParaRPr lang="en-GB" sz="1400" dirty="0">
              <a:solidFill>
                <a:srgbClr val="000000"/>
              </a:solidFill>
            </a:endParaRPr>
          </a:p>
          <a:p>
            <a:pPr lvl="0" defTabSz="859536" fontAlgn="base">
              <a:spcAft>
                <a:spcPts val="600"/>
              </a:spcAft>
              <a:defRPr/>
            </a:pPr>
            <a:r>
              <a:rPr lang="en-GB" sz="1600" b="1" dirty="0">
                <a:solidFill>
                  <a:srgbClr val="000000"/>
                </a:solidFill>
              </a:rPr>
              <a:t>1/2 Day Events</a:t>
            </a:r>
          </a:p>
          <a:p>
            <a:pPr lvl="0" defTabSz="859536" fontAlgn="base">
              <a:spcAft>
                <a:spcPts val="600"/>
              </a:spcAft>
              <a:defRPr/>
            </a:pPr>
            <a:r>
              <a:rPr lang="en-GB" sz="1400" dirty="0">
                <a:solidFill>
                  <a:srgbClr val="000000"/>
                </a:solidFill>
                <a:hlinkClick r:id="rId13"/>
              </a:rPr>
              <a:t>27.01.2026 – London, UK</a:t>
            </a:r>
            <a:endParaRPr lang="en-GB" sz="1400" dirty="0">
              <a:solidFill>
                <a:srgbClr val="000000"/>
              </a:solidFill>
            </a:endParaRPr>
          </a:p>
          <a:p>
            <a:pPr lvl="0" defTabSz="859536" fontAlgn="base">
              <a:spcAft>
                <a:spcPts val="600"/>
              </a:spcAft>
              <a:defRPr/>
            </a:pPr>
            <a:r>
              <a:rPr lang="en-GB" sz="1400" dirty="0">
                <a:solidFill>
                  <a:srgbClr val="000000"/>
                </a:solidFill>
                <a:hlinkClick r:id="rId9"/>
              </a:rPr>
              <a:t>29.01.2026 – </a:t>
            </a:r>
            <a:r>
              <a:rPr lang="en-GB" sz="1400" dirty="0">
                <a:hlinkClick r:id="rId9"/>
              </a:rPr>
              <a:t>Cluj </a:t>
            </a:r>
            <a:r>
              <a:rPr lang="en-GB" sz="1400" dirty="0" err="1">
                <a:hlinkClick r:id="rId9"/>
              </a:rPr>
              <a:t>Napoca</a:t>
            </a:r>
            <a:r>
              <a:rPr lang="en-GB" sz="1400" dirty="0">
                <a:hlinkClick r:id="rId9"/>
              </a:rPr>
              <a:t>, Romania</a:t>
            </a:r>
            <a:endParaRPr lang="en-GB" sz="1400" dirty="0"/>
          </a:p>
          <a:p>
            <a:pPr lvl="0" defTabSz="859536" fontAlgn="base">
              <a:spcAft>
                <a:spcPts val="600"/>
              </a:spcAft>
              <a:defRPr/>
            </a:pPr>
            <a:r>
              <a:rPr lang="en-GB" sz="1400" dirty="0">
                <a:solidFill>
                  <a:srgbClr val="000000"/>
                </a:solidFill>
                <a:hlinkClick r:id="rId7"/>
              </a:rPr>
              <a:t>03.02.2026 – Prague, Czech Republic</a:t>
            </a:r>
            <a:endParaRPr lang="en-GB" sz="1400" dirty="0">
              <a:solidFill>
                <a:srgbClr val="000000"/>
              </a:solidFill>
            </a:endParaRPr>
          </a:p>
          <a:p>
            <a:pPr lvl="0" defTabSz="859536" fontAlgn="base">
              <a:spcAft>
                <a:spcPts val="600"/>
              </a:spcAft>
              <a:defRPr/>
            </a:pPr>
            <a:r>
              <a:rPr lang="en-GB" sz="1400" dirty="0">
                <a:solidFill>
                  <a:srgbClr val="000000"/>
                </a:solidFill>
                <a:hlinkClick r:id="rId11"/>
              </a:rPr>
              <a:t>05.02.2026 – Belgrade, Serbia</a:t>
            </a:r>
            <a:endParaRPr lang="en-GB" sz="1400" dirty="0">
              <a:solidFill>
                <a:srgbClr val="000000"/>
              </a:solidFill>
            </a:endParaRPr>
          </a:p>
        </p:txBody>
      </p:sp>
      <p:pic>
        <p:nvPicPr>
          <p:cNvPr id="3" name="Picture 2" descr="A green and white text on a black background&#10;&#10;AI-generated content may be incorrect.">
            <a:extLst>
              <a:ext uri="{FF2B5EF4-FFF2-40B4-BE49-F238E27FC236}">
                <a16:creationId xmlns:a16="http://schemas.microsoft.com/office/drawing/2014/main" id="{D874A288-129C-CE4B-9625-FB37BC62CCC4}"/>
              </a:ext>
            </a:extLst>
          </p:cNvPr>
          <p:cNvPicPr>
            <a:picLocks noChangeAspect="1"/>
          </p:cNvPicPr>
          <p:nvPr/>
        </p:nvPicPr>
        <p:blipFill>
          <a:blip r:embed="rId16"/>
          <a:stretch>
            <a:fillRect/>
          </a:stretch>
        </p:blipFill>
        <p:spPr>
          <a:xfrm>
            <a:off x="471436" y="493932"/>
            <a:ext cx="3006188" cy="1720647"/>
          </a:xfrm>
          <a:prstGeom prst="rect">
            <a:avLst/>
          </a:prstGeom>
        </p:spPr>
      </p:pic>
      <p:pic>
        <p:nvPicPr>
          <p:cNvPr id="2" name="Picture 1" descr="A green and white stamp with a picture of a building&#10;&#10;AI-generated content may be incorrect.">
            <a:extLst>
              <a:ext uri="{FF2B5EF4-FFF2-40B4-BE49-F238E27FC236}">
                <a16:creationId xmlns:a16="http://schemas.microsoft.com/office/drawing/2014/main" id="{4E1E6A14-08EB-A6A2-86DD-71EF1B785ED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46974" y="940859"/>
            <a:ext cx="2217508" cy="2723403"/>
          </a:xfrm>
          <a:prstGeom prst="rect">
            <a:avLst/>
          </a:prstGeom>
        </p:spPr>
      </p:pic>
    </p:spTree>
    <p:extLst>
      <p:ext uri="{BB962C8B-B14F-4D97-AF65-F5344CB8AC3E}">
        <p14:creationId xmlns:p14="http://schemas.microsoft.com/office/powerpoint/2010/main" val="113469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2783-D4DC-F698-65B4-9256C8E3D852}"/>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5DAD3FF-E76D-72A7-B4F6-C34C69D62DF9}"/>
              </a:ext>
            </a:extLst>
          </p:cNvPr>
          <p:cNvGraphicFramePr>
            <a:graphicFrameLocks noGrp="1"/>
          </p:cNvGraphicFramePr>
          <p:nvPr>
            <p:extLst>
              <p:ext uri="{D42A27DB-BD31-4B8C-83A1-F6EECF244321}">
                <p14:modId xmlns:p14="http://schemas.microsoft.com/office/powerpoint/2010/main" val="2963425117"/>
              </p:ext>
            </p:extLst>
          </p:nvPr>
        </p:nvGraphicFramePr>
        <p:xfrm>
          <a:off x="270393" y="631810"/>
          <a:ext cx="3985570" cy="4823768"/>
        </p:xfrm>
        <a:graphic>
          <a:graphicData uri="http://schemas.openxmlformats.org/drawingml/2006/table">
            <a:tbl>
              <a:tblPr/>
              <a:tblGrid>
                <a:gridCol w="856950">
                  <a:extLst>
                    <a:ext uri="{9D8B030D-6E8A-4147-A177-3AD203B41FA5}">
                      <a16:colId xmlns:a16="http://schemas.microsoft.com/office/drawing/2014/main" val="3942683049"/>
                    </a:ext>
                  </a:extLst>
                </a:gridCol>
                <a:gridCol w="3128620">
                  <a:extLst>
                    <a:ext uri="{9D8B030D-6E8A-4147-A177-3AD203B41FA5}">
                      <a16:colId xmlns:a16="http://schemas.microsoft.com/office/drawing/2014/main" val="9319699"/>
                    </a:ext>
                  </a:extLst>
                </a:gridCol>
              </a:tblGrid>
              <a:tr h="339644">
                <a:tc>
                  <a:txBody>
                    <a:bodyPr/>
                    <a:lstStyle/>
                    <a:p>
                      <a:pPr algn="l" fontAlgn="b"/>
                      <a:r>
                        <a:rPr lang="de" sz="1300" b="1" i="0" u="none" strike="noStrike">
                          <a:solidFill>
                            <a:schemeClr val="bg1"/>
                          </a:solidFill>
                          <a:effectLst/>
                          <a:latin typeface="Calibri" panose="020F0502020204030204" pitchFamily="34" charset="0"/>
                          <a:cs typeface="Calibri" panose="020F0502020204030204" pitchFamily="34" charset="0"/>
                        </a:rPr>
                        <a:t>Produkte</a:t>
                      </a:r>
                      <a:endParaRPr lang="de" sz="2100" b="1" i="0" u="none" strike="noStrike">
                        <a:solidFill>
                          <a:schemeClr val="bg1"/>
                        </a:solidFill>
                        <a:effectLst/>
                        <a:latin typeface="Calibri" panose="020F0502020204030204" pitchFamily="34" charset="0"/>
                        <a:cs typeface="Calibri" panose="020F0502020204030204" pitchFamily="34" charset="0"/>
                      </a:endParaRPr>
                    </a:p>
                  </a:txBody>
                  <a:tcPr marL="108000" marR="6840" marT="7524" marB="541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8056"/>
                    </a:solidFill>
                  </a:tcPr>
                </a:tc>
                <a:tc>
                  <a:txBody>
                    <a:bodyPr/>
                    <a:lstStyle/>
                    <a:p>
                      <a:pPr algn="l" fontAlgn="b"/>
                      <a:r>
                        <a:rPr lang="de" sz="1300" b="1" i="0" u="none" strike="noStrike">
                          <a:solidFill>
                            <a:schemeClr val="bg1"/>
                          </a:solidFill>
                          <a:effectLst/>
                          <a:latin typeface="Calibri" panose="020F0502020204030204" pitchFamily="34" charset="0"/>
                          <a:cs typeface="Calibri" panose="020F0502020204030204" pitchFamily="34" charset="0"/>
                        </a:rPr>
                        <a:t>   SKU</a:t>
                      </a:r>
                      <a:endParaRPr lang="de" sz="2100" b="1" i="0" u="none" strike="noStrike">
                        <a:solidFill>
                          <a:schemeClr val="bg1"/>
                        </a:solidFill>
                        <a:effectLst/>
                        <a:latin typeface="Calibri" panose="020F0502020204030204" pitchFamily="34" charset="0"/>
                        <a:cs typeface="Calibri" panose="020F0502020204030204" pitchFamily="34" charset="0"/>
                      </a:endParaRPr>
                    </a:p>
                  </a:txBody>
                  <a:tcPr marL="6840" marR="6840" marT="7524" marB="5417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8056"/>
                    </a:solidFill>
                  </a:tcPr>
                </a:tc>
                <a:extLst>
                  <a:ext uri="{0D108BD9-81ED-4DB2-BD59-A6C34878D82A}">
                    <a16:rowId xmlns:a16="http://schemas.microsoft.com/office/drawing/2014/main" val="2816478293"/>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48472</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(Deutsch)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249822"/>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48474</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(Tschechisch)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191565"/>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48476</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(Englisch)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9339822"/>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48478</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(Spanisch)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5303603"/>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48480</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(Finnisch)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74689347"/>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48481</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(Französisch)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4784960"/>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48482</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(Ungarisch)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35834921"/>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48479</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(Kroatisch)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6482301"/>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48485</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(Italienisch)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9781783"/>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48493</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(Litauisch)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6167349"/>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48487</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(Norwegisch)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8905057"/>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48483</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(Niederländisch)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0337701"/>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48486</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(Polnisch)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9512249"/>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48488</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(Portugiesisch)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16718225"/>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48489</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(Rumänisch)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62587096"/>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48490</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a:solidFill>
                            <a:srgbClr val="000000"/>
                          </a:solidFill>
                          <a:effectLst/>
                          <a:latin typeface="Calibri" panose="020F0502020204030204" pitchFamily="34" charset="0"/>
                        </a:rPr>
                        <a:t>PSK mit Adobe Mist Diffuser (Russisch) ​​</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7835464"/>
                  </a:ext>
                </a:extLst>
              </a:tr>
              <a:tr h="263772">
                <a:tc>
                  <a:txBody>
                    <a:bodyPr/>
                    <a:lstStyle/>
                    <a:p>
                      <a:pPr algn="l" rtl="0" fontAlgn="base">
                        <a:lnSpc>
                          <a:spcPts val="1217"/>
                        </a:lnSpc>
                        <a:buNone/>
                      </a:pPr>
                      <a:r>
                        <a:rPr lang="de" sz="1200" b="1" i="0">
                          <a:solidFill>
                            <a:srgbClr val="000000"/>
                          </a:solidFill>
                          <a:effectLst/>
                          <a:latin typeface="Calibri" panose="020F0502020204030204" pitchFamily="34" charset="0"/>
                        </a:rPr>
                        <a:t>48491</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217"/>
                        </a:lnSpc>
                        <a:buNone/>
                      </a:pPr>
                      <a:r>
                        <a:rPr lang="de" sz="1200" b="0" i="0" dirty="0">
                          <a:solidFill>
                            <a:srgbClr val="000000"/>
                          </a:solidFill>
                          <a:effectLst/>
                          <a:latin typeface="Calibri" panose="020F0502020204030204" pitchFamily="34" charset="0"/>
                        </a:rPr>
                        <a:t>PSK mit Adobe Mist Diffuser (Schwedisch) ​​</a:t>
                      </a:r>
                      <a:endParaRPr lang="de"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7053588"/>
                  </a:ext>
                </a:extLst>
              </a:tr>
            </a:tbl>
          </a:graphicData>
        </a:graphic>
      </p:graphicFrame>
      <p:sp>
        <p:nvSpPr>
          <p:cNvPr id="7" name="Rectangle 6">
            <a:extLst>
              <a:ext uri="{FF2B5EF4-FFF2-40B4-BE49-F238E27FC236}">
                <a16:creationId xmlns:a16="http://schemas.microsoft.com/office/drawing/2014/main" id="{6A46B79D-3B61-73E4-9E80-F3EEEC4215FD}"/>
              </a:ext>
            </a:extLst>
          </p:cNvPr>
          <p:cNvSpPr/>
          <p:nvPr/>
        </p:nvSpPr>
        <p:spPr>
          <a:xfrm>
            <a:off x="0" y="6121831"/>
            <a:ext cx="12191999" cy="736169"/>
          </a:xfrm>
          <a:prstGeom prst="rect">
            <a:avLst/>
          </a:prstGeom>
          <a:solidFill>
            <a:srgbClr val="E4C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
              <a:solidFill>
                <a:srgbClr val="F19822"/>
              </a:solidFill>
            </a:endParaRPr>
          </a:p>
        </p:txBody>
      </p:sp>
      <p:graphicFrame>
        <p:nvGraphicFramePr>
          <p:cNvPr id="2" name="Table 1">
            <a:extLst>
              <a:ext uri="{FF2B5EF4-FFF2-40B4-BE49-F238E27FC236}">
                <a16:creationId xmlns:a16="http://schemas.microsoft.com/office/drawing/2014/main" id="{47FCF940-36F1-4BD7-B875-22886F7B5CDA}"/>
              </a:ext>
            </a:extLst>
          </p:cNvPr>
          <p:cNvGraphicFramePr>
            <a:graphicFrameLocks noGrp="1"/>
          </p:cNvGraphicFramePr>
          <p:nvPr>
            <p:extLst>
              <p:ext uri="{D42A27DB-BD31-4B8C-83A1-F6EECF244321}">
                <p14:modId xmlns:p14="http://schemas.microsoft.com/office/powerpoint/2010/main" val="4062733104"/>
              </p:ext>
            </p:extLst>
          </p:nvPr>
        </p:nvGraphicFramePr>
        <p:xfrm>
          <a:off x="4293482" y="631810"/>
          <a:ext cx="3985570" cy="4823768"/>
        </p:xfrm>
        <a:graphic>
          <a:graphicData uri="http://schemas.openxmlformats.org/drawingml/2006/table">
            <a:tbl>
              <a:tblPr/>
              <a:tblGrid>
                <a:gridCol w="856950">
                  <a:extLst>
                    <a:ext uri="{9D8B030D-6E8A-4147-A177-3AD203B41FA5}">
                      <a16:colId xmlns:a16="http://schemas.microsoft.com/office/drawing/2014/main" val="3942683049"/>
                    </a:ext>
                  </a:extLst>
                </a:gridCol>
                <a:gridCol w="3128620">
                  <a:extLst>
                    <a:ext uri="{9D8B030D-6E8A-4147-A177-3AD203B41FA5}">
                      <a16:colId xmlns:a16="http://schemas.microsoft.com/office/drawing/2014/main" val="9319699"/>
                    </a:ext>
                  </a:extLst>
                </a:gridCol>
              </a:tblGrid>
              <a:tr h="339644">
                <a:tc>
                  <a:txBody>
                    <a:bodyPr/>
                    <a:lstStyle/>
                    <a:p>
                      <a:pPr algn="l" fontAlgn="b"/>
                      <a:r>
                        <a:rPr lang="de" sz="1300" b="1" i="0" u="none" strike="noStrike">
                          <a:solidFill>
                            <a:schemeClr val="bg1"/>
                          </a:solidFill>
                          <a:effectLst/>
                          <a:latin typeface="Calibri" panose="020F0502020204030204" pitchFamily="34" charset="0"/>
                          <a:cs typeface="Calibri" panose="020F0502020204030204" pitchFamily="34" charset="0"/>
                        </a:rPr>
                        <a:t>Produkte</a:t>
                      </a:r>
                      <a:endParaRPr lang="de" sz="2100" b="1" i="0" u="none" strike="noStrike">
                        <a:solidFill>
                          <a:schemeClr val="bg1"/>
                        </a:solidFill>
                        <a:effectLst/>
                        <a:latin typeface="Calibri" panose="020F0502020204030204" pitchFamily="34" charset="0"/>
                        <a:cs typeface="Calibri" panose="020F0502020204030204" pitchFamily="34" charset="0"/>
                      </a:endParaRPr>
                    </a:p>
                  </a:txBody>
                  <a:tcPr marL="108000" marR="6840" marT="7524" marB="541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8056"/>
                    </a:solidFill>
                  </a:tcPr>
                </a:tc>
                <a:tc>
                  <a:txBody>
                    <a:bodyPr/>
                    <a:lstStyle/>
                    <a:p>
                      <a:pPr algn="l" fontAlgn="b"/>
                      <a:r>
                        <a:rPr lang="de" sz="1300" b="1" i="0" u="none" strike="noStrike">
                          <a:solidFill>
                            <a:schemeClr val="bg1"/>
                          </a:solidFill>
                          <a:effectLst/>
                          <a:latin typeface="Calibri" panose="020F0502020204030204" pitchFamily="34" charset="0"/>
                          <a:cs typeface="Calibri" panose="020F0502020204030204" pitchFamily="34" charset="0"/>
                        </a:rPr>
                        <a:t>   SKU</a:t>
                      </a:r>
                      <a:endParaRPr lang="de" sz="2100" b="1" i="0" u="none" strike="noStrike">
                        <a:solidFill>
                          <a:schemeClr val="bg1"/>
                        </a:solidFill>
                        <a:effectLst/>
                        <a:latin typeface="Calibri" panose="020F0502020204030204" pitchFamily="34" charset="0"/>
                        <a:cs typeface="Calibri" panose="020F0502020204030204" pitchFamily="34" charset="0"/>
                      </a:endParaRPr>
                    </a:p>
                  </a:txBody>
                  <a:tcPr marL="6840" marR="6840" marT="7524" marB="5417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8056"/>
                    </a:solidFill>
                  </a:tcPr>
                </a:tc>
                <a:extLst>
                  <a:ext uri="{0D108BD9-81ED-4DB2-BD59-A6C34878D82A}">
                    <a16:rowId xmlns:a16="http://schemas.microsoft.com/office/drawing/2014/main" val="2816478293"/>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47955</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1" i="0">
                          <a:solidFill>
                            <a:srgbClr val="000000"/>
                          </a:solidFill>
                          <a:effectLst/>
                          <a:latin typeface="Calibri" panose="020F0502020204030204" pitchFamily="34" charset="0"/>
                        </a:rPr>
                        <a:t>PSK mit Macaron Diffuser (Deutsch)</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249822"/>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47958</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(Tschechisch)​​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191565"/>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48050</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(Englisch)​​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9339822"/>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47962</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(Spanisch)​​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5303603"/>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47964</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(Finnisch)​​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74689347"/>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47967</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(Französisch)​​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4784960"/>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47969</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(Ungarisch)​​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35834921"/>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47971</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(Kroatisch)​​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6482301"/>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47961</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(Ialienisch)​​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9781783"/>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47963</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(Litauisch)​​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6167349"/>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47965</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(Norwegisch)​​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8905057"/>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47966</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(Niederländisch)​​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0337701"/>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47968</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(Polnisch)​​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9512249"/>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47970</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(Portugiesisch)​​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16718225"/>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47973</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(Rumänisch)​​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62587096"/>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47974</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Macaron Diffuser (Russisch)​​</a:t>
                      </a:r>
                      <a:endParaRPr lang="de" sz="20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7835464"/>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47975</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sz="2000"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dirty="0">
                          <a:solidFill>
                            <a:srgbClr val="000000"/>
                          </a:solidFill>
                          <a:effectLst/>
                          <a:latin typeface="Calibri" panose="020F0502020204030204" pitchFamily="34" charset="0"/>
                        </a:rPr>
                        <a:t>PSK mit Macaron Diffuser (Schwedisch)​​</a:t>
                      </a:r>
                      <a:endParaRPr lang="de" sz="20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7053588"/>
                  </a:ext>
                </a:extLst>
              </a:tr>
            </a:tbl>
          </a:graphicData>
        </a:graphic>
      </p:graphicFrame>
      <p:graphicFrame>
        <p:nvGraphicFramePr>
          <p:cNvPr id="5" name="Table 4">
            <a:extLst>
              <a:ext uri="{FF2B5EF4-FFF2-40B4-BE49-F238E27FC236}">
                <a16:creationId xmlns:a16="http://schemas.microsoft.com/office/drawing/2014/main" id="{35942934-54C2-2845-DD51-F145CAF9F872}"/>
              </a:ext>
            </a:extLst>
          </p:cNvPr>
          <p:cNvGraphicFramePr>
            <a:graphicFrameLocks noGrp="1"/>
          </p:cNvGraphicFramePr>
          <p:nvPr>
            <p:extLst>
              <p:ext uri="{D42A27DB-BD31-4B8C-83A1-F6EECF244321}">
                <p14:modId xmlns:p14="http://schemas.microsoft.com/office/powerpoint/2010/main" val="465155545"/>
              </p:ext>
            </p:extLst>
          </p:nvPr>
        </p:nvGraphicFramePr>
        <p:xfrm>
          <a:off x="8313290" y="631810"/>
          <a:ext cx="3563019" cy="4834316"/>
        </p:xfrm>
        <a:graphic>
          <a:graphicData uri="http://schemas.openxmlformats.org/drawingml/2006/table">
            <a:tbl>
              <a:tblPr/>
              <a:tblGrid>
                <a:gridCol w="870470">
                  <a:extLst>
                    <a:ext uri="{9D8B030D-6E8A-4147-A177-3AD203B41FA5}">
                      <a16:colId xmlns:a16="http://schemas.microsoft.com/office/drawing/2014/main" val="3942683049"/>
                    </a:ext>
                  </a:extLst>
                </a:gridCol>
                <a:gridCol w="2692549">
                  <a:extLst>
                    <a:ext uri="{9D8B030D-6E8A-4147-A177-3AD203B41FA5}">
                      <a16:colId xmlns:a16="http://schemas.microsoft.com/office/drawing/2014/main" val="9319699"/>
                    </a:ext>
                  </a:extLst>
                </a:gridCol>
              </a:tblGrid>
              <a:tr h="339644">
                <a:tc>
                  <a:txBody>
                    <a:bodyPr/>
                    <a:lstStyle/>
                    <a:p>
                      <a:pPr algn="l" fontAlgn="b"/>
                      <a:r>
                        <a:rPr lang="de" sz="1300" b="1" i="0" u="none" strike="noStrike">
                          <a:solidFill>
                            <a:schemeClr val="bg1"/>
                          </a:solidFill>
                          <a:effectLst/>
                          <a:latin typeface="Calibri" panose="020F0502020204030204" pitchFamily="34" charset="0"/>
                          <a:cs typeface="Calibri" panose="020F0502020204030204" pitchFamily="34" charset="0"/>
                        </a:rPr>
                        <a:t>Produkte</a:t>
                      </a:r>
                      <a:endParaRPr lang="de" sz="2100" b="1" i="0" u="none" strike="noStrike">
                        <a:solidFill>
                          <a:schemeClr val="bg1"/>
                        </a:solidFill>
                        <a:effectLst/>
                        <a:latin typeface="Calibri" panose="020F0502020204030204" pitchFamily="34" charset="0"/>
                        <a:cs typeface="Calibri" panose="020F0502020204030204" pitchFamily="34" charset="0"/>
                      </a:endParaRPr>
                    </a:p>
                  </a:txBody>
                  <a:tcPr marL="108000" marR="6840" marT="7524" marB="541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8056"/>
                    </a:solidFill>
                  </a:tcPr>
                </a:tc>
                <a:tc>
                  <a:txBody>
                    <a:bodyPr/>
                    <a:lstStyle/>
                    <a:p>
                      <a:pPr algn="l" fontAlgn="b"/>
                      <a:r>
                        <a:rPr lang="de" sz="1300" b="1" i="0" u="none" strike="noStrike" dirty="0">
                          <a:solidFill>
                            <a:schemeClr val="bg1"/>
                          </a:solidFill>
                          <a:effectLst/>
                          <a:latin typeface="Calibri" panose="020F0502020204030204" pitchFamily="34" charset="0"/>
                          <a:cs typeface="Calibri" panose="020F0502020204030204" pitchFamily="34" charset="0"/>
                        </a:rPr>
                        <a:t>   SKU</a:t>
                      </a:r>
                      <a:endParaRPr lang="de" sz="2100" b="1" i="0" u="none" strike="noStrike" dirty="0">
                        <a:solidFill>
                          <a:schemeClr val="bg1"/>
                        </a:solidFill>
                        <a:effectLst/>
                        <a:latin typeface="Calibri" panose="020F0502020204030204" pitchFamily="34" charset="0"/>
                        <a:cs typeface="Calibri" panose="020F0502020204030204" pitchFamily="34" charset="0"/>
                      </a:endParaRPr>
                    </a:p>
                  </a:txBody>
                  <a:tcPr marL="6840" marR="6840" marT="7524" marB="5417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8056"/>
                    </a:solidFill>
                  </a:tcPr>
                </a:tc>
                <a:extLst>
                  <a:ext uri="{0D108BD9-81ED-4DB2-BD59-A6C34878D82A}">
                    <a16:rowId xmlns:a16="http://schemas.microsoft.com/office/drawing/2014/main" val="2816478293"/>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47471</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1" i="0">
                          <a:solidFill>
                            <a:srgbClr val="000000"/>
                          </a:solidFill>
                          <a:effectLst/>
                          <a:latin typeface="Calibri" panose="020F0502020204030204" pitchFamily="34" charset="0"/>
                        </a:rPr>
                        <a:t>PSK mit Haven Diffuser (Deutsch)</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249822"/>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47472</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(Tschechisch)​​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191565"/>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47473</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(Englisch)​​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9339822"/>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47477</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(Spanisch)​​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5303603"/>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47479</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(Finnisch)​​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74689347"/>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47480</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(Französisch)​​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4784960"/>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47482</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(Ungarisch)​​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35834921"/>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47487</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(Kroatisch)​​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6482301"/>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47489</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(Italienisch)​​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9781783"/>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47490</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dirty="0">
                          <a:solidFill>
                            <a:srgbClr val="000000"/>
                          </a:solidFill>
                          <a:effectLst/>
                          <a:latin typeface="Calibri" panose="020F0502020204030204" pitchFamily="34" charset="0"/>
                        </a:rPr>
                        <a:t>PSK mit Haven Diffuser (Litauisch)​​</a:t>
                      </a:r>
                      <a:endParaRPr lang="de"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6167349"/>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47491</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(Norwegisch)​​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8905057"/>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47492</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ct val="100000"/>
                        </a:lnSpc>
                        <a:buNone/>
                      </a:pPr>
                      <a:r>
                        <a:rPr lang="de" sz="1200" b="0" i="0" dirty="0">
                          <a:solidFill>
                            <a:srgbClr val="000000"/>
                          </a:solidFill>
                          <a:effectLst/>
                          <a:latin typeface="Calibri" panose="020F0502020204030204" pitchFamily="34" charset="0"/>
                        </a:rPr>
                        <a:t>PSK mit Haven Diffuser (Niederländisch)​​</a:t>
                      </a:r>
                      <a:endParaRPr lang="de"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0337701"/>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47493</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(Polnisch)​​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9512249"/>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47484</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(Portugiesisch)​​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16718225"/>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47495</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(Rumänisch)​​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62587096"/>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47486</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a:solidFill>
                            <a:srgbClr val="000000"/>
                          </a:solidFill>
                          <a:effectLst/>
                          <a:latin typeface="Calibri" panose="020F0502020204030204" pitchFamily="34" charset="0"/>
                        </a:rPr>
                        <a:t>PSK mit Haven Diffuser (Russisch)​​</a:t>
                      </a:r>
                      <a:endParaRPr lang="de"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7835464"/>
                  </a:ext>
                </a:extLst>
              </a:tr>
              <a:tr h="263772">
                <a:tc>
                  <a:txBody>
                    <a:bodyPr/>
                    <a:lstStyle/>
                    <a:p>
                      <a:pPr algn="l" rtl="0" fontAlgn="base">
                        <a:lnSpc>
                          <a:spcPts val="1051"/>
                        </a:lnSpc>
                        <a:buNone/>
                      </a:pPr>
                      <a:r>
                        <a:rPr lang="de" sz="1200" b="1" i="0">
                          <a:solidFill>
                            <a:srgbClr val="000000"/>
                          </a:solidFill>
                          <a:effectLst/>
                          <a:latin typeface="Calibri" panose="020F0502020204030204" pitchFamily="34" charset="0"/>
                        </a:rPr>
                        <a:t>47488</a:t>
                      </a:r>
                      <a:r>
                        <a:rPr lang="de" sz="1200" b="1" i="0">
                          <a:solidFill>
                            <a:srgbClr val="FFFFFF"/>
                          </a:solidFill>
                          <a:effectLst/>
                          <a:latin typeface="Calibri" panose="020F0502020204030204" pitchFamily="34" charset="0"/>
                        </a:rPr>
                        <a:t>​</a:t>
                      </a:r>
                      <a:r>
                        <a:rPr lang="de" sz="1200" b="0" i="0">
                          <a:solidFill>
                            <a:srgbClr val="000000"/>
                          </a:solidFill>
                          <a:effectLst/>
                          <a:latin typeface="Calibri" panose="020F0502020204030204" pitchFamily="34" charset="0"/>
                        </a:rPr>
                        <a:t>​</a:t>
                      </a:r>
                      <a:endParaRPr lang="de" b="0" i="0">
                        <a:solidFill>
                          <a:srgbClr val="0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ase">
                        <a:lnSpc>
                          <a:spcPts val="1051"/>
                        </a:lnSpc>
                        <a:buNone/>
                      </a:pPr>
                      <a:r>
                        <a:rPr lang="de" sz="1200" b="0" i="0" dirty="0">
                          <a:solidFill>
                            <a:srgbClr val="000000"/>
                          </a:solidFill>
                          <a:effectLst/>
                          <a:latin typeface="Calibri" panose="020F0502020204030204" pitchFamily="34" charset="0"/>
                        </a:rPr>
                        <a:t>PSK mit Haven Diffuser (Schwedisch)​​</a:t>
                      </a:r>
                      <a:endParaRPr lang="de"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7053588"/>
                  </a:ext>
                </a:extLst>
              </a:tr>
            </a:tbl>
          </a:graphicData>
        </a:graphic>
      </p:graphicFrame>
      <p:sp>
        <p:nvSpPr>
          <p:cNvPr id="6" name="Title 17">
            <a:extLst>
              <a:ext uri="{FF2B5EF4-FFF2-40B4-BE49-F238E27FC236}">
                <a16:creationId xmlns:a16="http://schemas.microsoft.com/office/drawing/2014/main" id="{B985196B-7E15-8961-556D-832F0528F059}"/>
              </a:ext>
            </a:extLst>
          </p:cNvPr>
          <p:cNvSpPr txBox="1">
            <a:spLocks/>
          </p:cNvSpPr>
          <p:nvPr/>
        </p:nvSpPr>
        <p:spPr>
          <a:xfrm>
            <a:off x="307333" y="6257358"/>
            <a:ext cx="8590827" cy="478725"/>
          </a:xfrm>
          <a:prstGeom prst="rect">
            <a:avLst/>
          </a:prstGeom>
        </p:spPr>
        <p:txBody>
          <a:bodyPr vert="horz" lIns="0" tIns="0" rIns="0" bIns="0" rtlCol="0" anchor="ctr" anchorCtr="0">
            <a:noAutofit/>
          </a:bodyPr>
          <a:lstStyle>
            <a:defPPr>
              <a:defRPr lang="en-US"/>
            </a:defPPr>
            <a:lvl1pPr>
              <a:lnSpc>
                <a:spcPct val="90000"/>
              </a:lnSpc>
              <a:spcBef>
                <a:spcPct val="0"/>
              </a:spcBef>
              <a:buNone/>
              <a:defRPr sz="3800" b="1" i="0">
                <a:solidFill>
                  <a:srgbClr val="C0755A"/>
                </a:solidFill>
                <a:latin typeface="Domaine Display Bold" panose="020A0503080505060203" pitchFamily="18" charset="77"/>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 sz="2800" dirty="0">
                <a:solidFill>
                  <a:srgbClr val="618056"/>
                </a:solidFill>
                <a:latin typeface="Georgia" panose="02040502050405020303" pitchFamily="18" charset="0"/>
              </a:rPr>
              <a:t>PSK SKU Codes</a:t>
            </a:r>
          </a:p>
        </p:txBody>
      </p:sp>
    </p:spTree>
    <p:extLst>
      <p:ext uri="{BB962C8B-B14F-4D97-AF65-F5344CB8AC3E}">
        <p14:creationId xmlns:p14="http://schemas.microsoft.com/office/powerpoint/2010/main" val="123815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588F7B-622C-5B65-87A5-9535DE8922AF}"/>
              </a:ext>
            </a:extLst>
          </p:cNvPr>
          <p:cNvPicPr>
            <a:picLocks noChangeAspect="1"/>
          </p:cNvPicPr>
          <p:nvPr/>
        </p:nvPicPr>
        <p:blipFill>
          <a:blip r:embed="rId3" cstate="print">
            <a:extLst>
              <a:ext uri="{28A0092B-C50C-407E-A947-70E740481C1C}">
                <a14:useLocalDpi xmlns:a14="http://schemas.microsoft.com/office/drawing/2010/main"/>
              </a:ext>
            </a:extLst>
          </a:blip>
          <a:srcRect l="-50"/>
          <a:stretch>
            <a:fillRect/>
          </a:stretch>
        </p:blipFill>
        <p:spPr>
          <a:xfrm>
            <a:off x="-6096" y="1"/>
            <a:ext cx="12204192" cy="6858000"/>
          </a:xfrm>
          <a:prstGeom prst="rect">
            <a:avLst/>
          </a:prstGeom>
        </p:spPr>
      </p:pic>
      <p:grpSp>
        <p:nvGrpSpPr>
          <p:cNvPr id="2" name="Group 1">
            <a:extLst>
              <a:ext uri="{FF2B5EF4-FFF2-40B4-BE49-F238E27FC236}">
                <a16:creationId xmlns:a16="http://schemas.microsoft.com/office/drawing/2014/main" id="{7122EB3E-E654-1AA8-8493-A935DF68503F}"/>
              </a:ext>
            </a:extLst>
          </p:cNvPr>
          <p:cNvGrpSpPr/>
          <p:nvPr/>
        </p:nvGrpSpPr>
        <p:grpSpPr>
          <a:xfrm>
            <a:off x="665019" y="2659679"/>
            <a:ext cx="3834162" cy="3834162"/>
            <a:chOff x="4587826" y="543109"/>
            <a:chExt cx="3016348" cy="3016348"/>
          </a:xfrm>
        </p:grpSpPr>
        <p:sp>
          <p:nvSpPr>
            <p:cNvPr id="4" name="Oval 3">
              <a:extLst>
                <a:ext uri="{FF2B5EF4-FFF2-40B4-BE49-F238E27FC236}">
                  <a16:creationId xmlns:a16="http://schemas.microsoft.com/office/drawing/2014/main" id="{9D1D9B0B-302B-B181-5F47-844A58378A15}"/>
                </a:ext>
              </a:extLst>
            </p:cNvPr>
            <p:cNvSpPr/>
            <p:nvPr/>
          </p:nvSpPr>
          <p:spPr>
            <a:xfrm>
              <a:off x="4734560" y="689843"/>
              <a:ext cx="2722880" cy="2722880"/>
            </a:xfrm>
            <a:prstGeom prst="ellipse">
              <a:avLst/>
            </a:prstGeom>
            <a:solidFill>
              <a:srgbClr val="F6F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alibri Light" panose="020F0302020204030204" pitchFamily="34" charset="0"/>
              </a:endParaRPr>
            </a:p>
          </p:txBody>
        </p:sp>
        <p:pic>
          <p:nvPicPr>
            <p:cNvPr id="5" name="Graphic 4">
              <a:extLst>
                <a:ext uri="{FF2B5EF4-FFF2-40B4-BE49-F238E27FC236}">
                  <a16:creationId xmlns:a16="http://schemas.microsoft.com/office/drawing/2014/main" id="{B907321C-DDDB-E96B-8866-A3046CB0A5F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87826" y="543109"/>
              <a:ext cx="3016348" cy="3016348"/>
            </a:xfrm>
            <a:prstGeom prst="rect">
              <a:avLst/>
            </a:prstGeom>
          </p:spPr>
        </p:pic>
      </p:grpSp>
    </p:spTree>
    <p:extLst>
      <p:ext uri="{BB962C8B-B14F-4D97-AF65-F5344CB8AC3E}">
        <p14:creationId xmlns:p14="http://schemas.microsoft.com/office/powerpoint/2010/main" val="755114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ceee0e-da81-4d60-b3fe-bc5be7139916">
      <Terms xmlns="http://schemas.microsoft.com/office/infopath/2007/PartnerControls"/>
    </lcf76f155ced4ddcb4097134ff3c332f>
    <TaxCatchAll xmlns="96417e22-a811-4034-9d25-c539ab5b08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0AFA175BF98F4DBECA66D21A3347F9" ma:contentTypeVersion="14" ma:contentTypeDescription="Create a new document." ma:contentTypeScope="" ma:versionID="4ba6c4b27462591be87819cad3a93e8b">
  <xsd:schema xmlns:xsd="http://www.w3.org/2001/XMLSchema" xmlns:xs="http://www.w3.org/2001/XMLSchema" xmlns:p="http://schemas.microsoft.com/office/2006/metadata/properties" xmlns:ns2="38ceee0e-da81-4d60-b3fe-bc5be7139916" xmlns:ns3="96417e22-a811-4034-9d25-c539ab5b0838" targetNamespace="http://schemas.microsoft.com/office/2006/metadata/properties" ma:root="true" ma:fieldsID="33f24fd69b5638e7917151b32810a7ca" ns2:_="" ns3:_="">
    <xsd:import namespace="38ceee0e-da81-4d60-b3fe-bc5be7139916"/>
    <xsd:import namespace="96417e22-a811-4034-9d25-c539ab5b08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ceee0e-da81-4d60-b3fe-bc5be7139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d35f9b9-1f29-40c2-9c7a-4aed9d85e90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417e22-a811-4034-9d25-c539ab5b083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9a91087-92d3-4e3c-83d4-a14e11878601}" ma:internalName="TaxCatchAll" ma:showField="CatchAllData" ma:web="96417e22-a811-4034-9d25-c539ab5b08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8FCD8E-A6D8-4C7E-BB90-5697957FB904}">
  <ds:schemaRefs>
    <ds:schemaRef ds:uri="http://purl.org/dc/elements/1.1/"/>
    <ds:schemaRef ds:uri="http://purl.org/dc/terms/"/>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96417e22-a811-4034-9d25-c539ab5b0838"/>
    <ds:schemaRef ds:uri="38ceee0e-da81-4d60-b3fe-bc5be7139916"/>
  </ds:schemaRefs>
</ds:datastoreItem>
</file>

<file path=customXml/itemProps2.xml><?xml version="1.0" encoding="utf-8"?>
<ds:datastoreItem xmlns:ds="http://schemas.openxmlformats.org/officeDocument/2006/customXml" ds:itemID="{4694C620-6D15-4DE1-BCC4-B99AB55914B5}">
  <ds:schemaRefs>
    <ds:schemaRef ds:uri="http://schemas.microsoft.com/sharepoint/v3/contenttype/forms"/>
  </ds:schemaRefs>
</ds:datastoreItem>
</file>

<file path=customXml/itemProps3.xml><?xml version="1.0" encoding="utf-8"?>
<ds:datastoreItem xmlns:ds="http://schemas.openxmlformats.org/officeDocument/2006/customXml" ds:itemID="{0F982916-ADA5-4E27-AAB8-7376D5680A9B}">
  <ds:schemaRefs>
    <ds:schemaRef ds:uri="38ceee0e-da81-4d60-b3fe-bc5be7139916"/>
    <ds:schemaRef ds:uri="96417e22-a811-4034-9d25-c539ab5b08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ddf3156-41f1-440c-8fee-df4ebf0ce7e4}" enabled="0" method="" siteId="{eddf3156-41f1-440c-8fee-df4ebf0ce7e4}" removed="1"/>
</clbl:labelList>
</file>

<file path=docProps/app.xml><?xml version="1.0" encoding="utf-8"?>
<Properties xmlns="http://schemas.openxmlformats.org/officeDocument/2006/extended-properties" xmlns:vt="http://schemas.openxmlformats.org/officeDocument/2006/docPropsVTypes">
  <TotalTime>13</TotalTime>
  <Words>1194</Words>
  <Application>Microsoft Macintosh PowerPoint</Application>
  <PresentationFormat>Widescreen</PresentationFormat>
  <Paragraphs>201</Paragraphs>
  <Slides>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Arial</vt:lpstr>
      <vt:lpstr>Calibri</vt:lpstr>
      <vt:lpstr>Calibri Light</vt:lpstr>
      <vt:lpstr>Garamond</vt:lpstr>
      <vt:lpstr>Georgia</vt:lpstr>
      <vt:lpstr>GT Walsheim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Muñoz</dc:creator>
  <cp:lastModifiedBy>Angela Berry</cp:lastModifiedBy>
  <cp:revision>38</cp:revision>
  <cp:lastPrinted>2024-12-12T15:04:39Z</cp:lastPrinted>
  <dcterms:created xsi:type="dcterms:W3CDTF">2024-12-02T13:20:43Z</dcterms:created>
  <dcterms:modified xsi:type="dcterms:W3CDTF">2025-09-11T11:05:03Z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0x0101003B0AFA175BF98F4DBECA66D21A3347F9</vt:lpwstr>
  </property>
  <property fmtid="{D5CDD505-2E9C-101B-9397-08002B2CF9AE}" pid="3" name="MediaServiceImageTags">
    <vt:lpwstr/>
  </property>
</Properties>
</file>